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4"/>
  </p:sldMasterIdLst>
  <p:notesMasterIdLst>
    <p:notesMasterId r:id="rId19"/>
  </p:notesMasterIdLst>
  <p:sldIdLst>
    <p:sldId id="415" r:id="rId5"/>
    <p:sldId id="416" r:id="rId6"/>
    <p:sldId id="417" r:id="rId7"/>
    <p:sldId id="419" r:id="rId8"/>
    <p:sldId id="420" r:id="rId9"/>
    <p:sldId id="421" r:id="rId10"/>
    <p:sldId id="422" r:id="rId11"/>
    <p:sldId id="428" r:id="rId12"/>
    <p:sldId id="418" r:id="rId13"/>
    <p:sldId id="423" r:id="rId14"/>
    <p:sldId id="429" r:id="rId15"/>
    <p:sldId id="424" r:id="rId16"/>
    <p:sldId id="427" r:id="rId17"/>
    <p:sldId id="411"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B26"/>
    <a:srgbClr val="C00000"/>
    <a:srgbClr val="F9F0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C8227-B906-45F7-81BE-ACEA96C313CC}" v="16" dt="2023-12-19T10:55:32.295"/>
  </p1510:revLst>
</p1510:revInfo>
</file>

<file path=ppt/tableStyles.xml><?xml version="1.0" encoding="utf-8"?>
<a:tblStyleLst xmlns:a="http://schemas.openxmlformats.org/drawingml/2006/main" def="{EF63D3E5-0D13-435F-96E9-526FD5FE286C}">
  <a:tblStyle styleId="{EF63D3E5-0D13-435F-96E9-526FD5FE28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8210" autoAdjust="0"/>
  </p:normalViewPr>
  <p:slideViewPr>
    <p:cSldViewPr snapToGrid="0">
      <p:cViewPr varScale="1">
        <p:scale>
          <a:sx n="147" d="100"/>
          <a:sy n="147" d="100"/>
        </p:scale>
        <p:origin x="56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nshu Wang" userId="68990948-d73b-4ce1-ba18-9c534d006663" providerId="ADAL" clId="{508C8227-B906-45F7-81BE-ACEA96C313CC}"/>
    <pc:docChg chg="undo custSel addSld delSld modSld">
      <pc:chgData name="Yunshu Wang" userId="68990948-d73b-4ce1-ba18-9c534d006663" providerId="ADAL" clId="{508C8227-B906-45F7-81BE-ACEA96C313CC}" dt="2023-12-19T10:55:33.383" v="2012" actId="962"/>
      <pc:docMkLst>
        <pc:docMk/>
      </pc:docMkLst>
      <pc:sldChg chg="modSp mod">
        <pc:chgData name="Yunshu Wang" userId="68990948-d73b-4ce1-ba18-9c534d006663" providerId="ADAL" clId="{508C8227-B906-45F7-81BE-ACEA96C313CC}" dt="2023-12-11T13:32:25.162" v="1909" actId="20577"/>
        <pc:sldMkLst>
          <pc:docMk/>
          <pc:sldMk cId="394820991" sldId="416"/>
        </pc:sldMkLst>
        <pc:spChg chg="mod">
          <ac:chgData name="Yunshu Wang" userId="68990948-d73b-4ce1-ba18-9c534d006663" providerId="ADAL" clId="{508C8227-B906-45F7-81BE-ACEA96C313CC}" dt="2023-12-11T13:32:25.162" v="1909" actId="20577"/>
          <ac:spMkLst>
            <pc:docMk/>
            <pc:sldMk cId="394820991" sldId="416"/>
            <ac:spMk id="3" creationId="{57B409DB-8178-B3AE-1E24-DEFF7BE9E6B1}"/>
          </ac:spMkLst>
        </pc:spChg>
      </pc:sldChg>
      <pc:sldChg chg="modSp mod">
        <pc:chgData name="Yunshu Wang" userId="68990948-d73b-4ce1-ba18-9c534d006663" providerId="ADAL" clId="{508C8227-B906-45F7-81BE-ACEA96C313CC}" dt="2023-12-11T13:35:42.231" v="1946" actId="20577"/>
        <pc:sldMkLst>
          <pc:docMk/>
          <pc:sldMk cId="3204018868" sldId="417"/>
        </pc:sldMkLst>
        <pc:spChg chg="mod">
          <ac:chgData name="Yunshu Wang" userId="68990948-d73b-4ce1-ba18-9c534d006663" providerId="ADAL" clId="{508C8227-B906-45F7-81BE-ACEA96C313CC}" dt="2023-12-11T13:35:42.231" v="1946" actId="20577"/>
          <ac:spMkLst>
            <pc:docMk/>
            <pc:sldMk cId="3204018868" sldId="417"/>
            <ac:spMk id="3" creationId="{57B409DB-8178-B3AE-1E24-DEFF7BE9E6B1}"/>
          </ac:spMkLst>
        </pc:spChg>
      </pc:sldChg>
      <pc:sldChg chg="modSp mod">
        <pc:chgData name="Yunshu Wang" userId="68990948-d73b-4ce1-ba18-9c534d006663" providerId="ADAL" clId="{508C8227-B906-45F7-81BE-ACEA96C313CC}" dt="2023-12-11T13:44:06.744" v="1998" actId="207"/>
        <pc:sldMkLst>
          <pc:docMk/>
          <pc:sldMk cId="1652664978" sldId="418"/>
        </pc:sldMkLst>
        <pc:spChg chg="mod">
          <ac:chgData name="Yunshu Wang" userId="68990948-d73b-4ce1-ba18-9c534d006663" providerId="ADAL" clId="{508C8227-B906-45F7-81BE-ACEA96C313CC}" dt="2023-12-11T13:44:06.744" v="1998" actId="207"/>
          <ac:spMkLst>
            <pc:docMk/>
            <pc:sldMk cId="1652664978" sldId="418"/>
            <ac:spMk id="13" creationId="{F1BBA8F1-8B3E-A01F-A3E6-F917129E632B}"/>
          </ac:spMkLst>
        </pc:spChg>
      </pc:sldChg>
      <pc:sldChg chg="addSp delSp modSp mod">
        <pc:chgData name="Yunshu Wang" userId="68990948-d73b-4ce1-ba18-9c534d006663" providerId="ADAL" clId="{508C8227-B906-45F7-81BE-ACEA96C313CC}" dt="2023-12-19T10:54:39.113" v="2008" actId="1076"/>
        <pc:sldMkLst>
          <pc:docMk/>
          <pc:sldMk cId="3441867551" sldId="419"/>
        </pc:sldMkLst>
        <pc:spChg chg="mod">
          <ac:chgData name="Yunshu Wang" userId="68990948-d73b-4ce1-ba18-9c534d006663" providerId="ADAL" clId="{508C8227-B906-45F7-81BE-ACEA96C313CC}" dt="2023-12-11T13:36:17.848" v="1954" actId="20577"/>
          <ac:spMkLst>
            <pc:docMk/>
            <pc:sldMk cId="3441867551" sldId="419"/>
            <ac:spMk id="3" creationId="{57B409DB-8178-B3AE-1E24-DEFF7BE9E6B1}"/>
          </ac:spMkLst>
        </pc:spChg>
        <pc:spChg chg="add del mod">
          <ac:chgData name="Yunshu Wang" userId="68990948-d73b-4ce1-ba18-9c534d006663" providerId="ADAL" clId="{508C8227-B906-45F7-81BE-ACEA96C313CC}" dt="2023-12-19T10:53:09.409" v="2000"/>
          <ac:spMkLst>
            <pc:docMk/>
            <pc:sldMk cId="3441867551" sldId="419"/>
            <ac:spMk id="5" creationId="{2D449D67-2B6A-6F00-690C-05F9CD9881D2}"/>
          </ac:spMkLst>
        </pc:spChg>
        <pc:spChg chg="add del mod">
          <ac:chgData name="Yunshu Wang" userId="68990948-d73b-4ce1-ba18-9c534d006663" providerId="ADAL" clId="{508C8227-B906-45F7-81BE-ACEA96C313CC}" dt="2023-12-11T12:52:28.169" v="682"/>
          <ac:spMkLst>
            <pc:docMk/>
            <pc:sldMk cId="3441867551" sldId="419"/>
            <ac:spMk id="9" creationId="{69D14C7E-9D6D-C21A-79D7-A529578D78AD}"/>
          </ac:spMkLst>
        </pc:spChg>
        <pc:spChg chg="add del mod">
          <ac:chgData name="Yunshu Wang" userId="68990948-d73b-4ce1-ba18-9c534d006663" providerId="ADAL" clId="{508C8227-B906-45F7-81BE-ACEA96C313CC}" dt="2023-12-19T10:54:35.941" v="2005"/>
          <ac:spMkLst>
            <pc:docMk/>
            <pc:sldMk cId="3441867551" sldId="419"/>
            <ac:spMk id="9" creationId="{BFEEC70B-AC8D-039C-1C98-7264957E6BEF}"/>
          </ac:spMkLst>
        </pc:spChg>
        <pc:spChg chg="add del mod">
          <ac:chgData name="Yunshu Wang" userId="68990948-d73b-4ce1-ba18-9c534d006663" providerId="ADAL" clId="{508C8227-B906-45F7-81BE-ACEA96C313CC}" dt="2023-12-11T12:53:03.909" v="685"/>
          <ac:spMkLst>
            <pc:docMk/>
            <pc:sldMk cId="3441867551" sldId="419"/>
            <ac:spMk id="13" creationId="{2E337AD3-DE44-08D3-FF3F-FA2076F632FF}"/>
          </ac:spMkLst>
        </pc:spChg>
        <pc:spChg chg="add del mod">
          <ac:chgData name="Yunshu Wang" userId="68990948-d73b-4ce1-ba18-9c534d006663" providerId="ADAL" clId="{508C8227-B906-45F7-81BE-ACEA96C313CC}" dt="2023-12-11T12:53:12.461" v="690"/>
          <ac:spMkLst>
            <pc:docMk/>
            <pc:sldMk cId="3441867551" sldId="419"/>
            <ac:spMk id="17" creationId="{02A6C408-D490-B241-9C36-691A4A23D05C}"/>
          </ac:spMkLst>
        </pc:spChg>
        <pc:picChg chg="add del mod">
          <ac:chgData name="Yunshu Wang" userId="68990948-d73b-4ce1-ba18-9c534d006663" providerId="ADAL" clId="{508C8227-B906-45F7-81BE-ACEA96C313CC}" dt="2023-12-11T12:51:44.766" v="670" actId="478"/>
          <ac:picMkLst>
            <pc:docMk/>
            <pc:sldMk cId="3441867551" sldId="419"/>
            <ac:picMk id="5" creationId="{052406C9-BCD5-86E2-C1A7-5AEFF8012FBE}"/>
          </ac:picMkLst>
        </pc:picChg>
        <pc:picChg chg="del">
          <ac:chgData name="Yunshu Wang" userId="68990948-d73b-4ce1-ba18-9c534d006663" providerId="ADAL" clId="{508C8227-B906-45F7-81BE-ACEA96C313CC}" dt="2023-12-11T12:23:23.183" v="589" actId="478"/>
          <ac:picMkLst>
            <pc:docMk/>
            <pc:sldMk cId="3441867551" sldId="419"/>
            <ac:picMk id="7" creationId="{93B09076-CC90-70DF-0EB4-D52509815EA0}"/>
          </ac:picMkLst>
        </pc:picChg>
        <pc:picChg chg="add del mod">
          <ac:chgData name="Yunshu Wang" userId="68990948-d73b-4ce1-ba18-9c534d006663" providerId="ADAL" clId="{508C8227-B906-45F7-81BE-ACEA96C313CC}" dt="2023-12-19T10:53:20.150" v="2004" actId="478"/>
          <ac:picMkLst>
            <pc:docMk/>
            <pc:sldMk cId="3441867551" sldId="419"/>
            <ac:picMk id="7" creationId="{A5490F35-8E66-156F-BB2C-107CEFB1F590}"/>
          </ac:picMkLst>
        </pc:picChg>
        <pc:picChg chg="add del mod">
          <ac:chgData name="Yunshu Wang" userId="68990948-d73b-4ce1-ba18-9c534d006663" providerId="ADAL" clId="{508C8227-B906-45F7-81BE-ACEA96C313CC}" dt="2023-12-11T12:52:00.749" v="676" actId="478"/>
          <ac:picMkLst>
            <pc:docMk/>
            <pc:sldMk cId="3441867551" sldId="419"/>
            <ac:picMk id="8" creationId="{22683157-FEB2-40E7-A817-6599FCCD805D}"/>
          </ac:picMkLst>
        </pc:picChg>
        <pc:picChg chg="add mod">
          <ac:chgData name="Yunshu Wang" userId="68990948-d73b-4ce1-ba18-9c534d006663" providerId="ADAL" clId="{508C8227-B906-45F7-81BE-ACEA96C313CC}" dt="2023-12-19T10:54:39.113" v="2008" actId="1076"/>
          <ac:picMkLst>
            <pc:docMk/>
            <pc:sldMk cId="3441867551" sldId="419"/>
            <ac:picMk id="11" creationId="{7E2D3149-FAA5-38D6-3987-3F88C861495A}"/>
          </ac:picMkLst>
        </pc:picChg>
        <pc:picChg chg="add del mod">
          <ac:chgData name="Yunshu Wang" userId="68990948-d73b-4ce1-ba18-9c534d006663" providerId="ADAL" clId="{508C8227-B906-45F7-81BE-ACEA96C313CC}" dt="2023-12-11T12:52:30.411" v="683" actId="478"/>
          <ac:picMkLst>
            <pc:docMk/>
            <pc:sldMk cId="3441867551" sldId="419"/>
            <ac:picMk id="11" creationId="{A3C34EB4-FBA0-48D9-18DF-5A5DEA288ED4}"/>
          </ac:picMkLst>
        </pc:picChg>
        <pc:picChg chg="add del mod">
          <ac:chgData name="Yunshu Wang" userId="68990948-d73b-4ce1-ba18-9c534d006663" providerId="ADAL" clId="{508C8227-B906-45F7-81BE-ACEA96C313CC}" dt="2023-12-11T12:53:05.399" v="688" actId="478"/>
          <ac:picMkLst>
            <pc:docMk/>
            <pc:sldMk cId="3441867551" sldId="419"/>
            <ac:picMk id="15" creationId="{8055B40F-EEA5-918F-169A-C3353CAF6F40}"/>
          </ac:picMkLst>
        </pc:picChg>
        <pc:picChg chg="add del mod">
          <ac:chgData name="Yunshu Wang" userId="68990948-d73b-4ce1-ba18-9c534d006663" providerId="ADAL" clId="{508C8227-B906-45F7-81BE-ACEA96C313CC}" dt="2023-12-19T10:53:01.490" v="1999" actId="478"/>
          <ac:picMkLst>
            <pc:docMk/>
            <pc:sldMk cId="3441867551" sldId="419"/>
            <ac:picMk id="19" creationId="{E830D915-5569-E89B-8DD4-D9360B94C402}"/>
          </ac:picMkLst>
        </pc:picChg>
      </pc:sldChg>
      <pc:sldChg chg="modSp mod">
        <pc:chgData name="Yunshu Wang" userId="68990948-d73b-4ce1-ba18-9c534d006663" providerId="ADAL" clId="{508C8227-B906-45F7-81BE-ACEA96C313CC}" dt="2023-12-11T13:37:52.552" v="1957" actId="6549"/>
        <pc:sldMkLst>
          <pc:docMk/>
          <pc:sldMk cId="2860373246" sldId="420"/>
        </pc:sldMkLst>
        <pc:spChg chg="mod">
          <ac:chgData name="Yunshu Wang" userId="68990948-d73b-4ce1-ba18-9c534d006663" providerId="ADAL" clId="{508C8227-B906-45F7-81BE-ACEA96C313CC}" dt="2023-12-11T13:37:52.552" v="1957" actId="6549"/>
          <ac:spMkLst>
            <pc:docMk/>
            <pc:sldMk cId="2860373246" sldId="420"/>
            <ac:spMk id="3" creationId="{57B409DB-8178-B3AE-1E24-DEFF7BE9E6B1}"/>
          </ac:spMkLst>
        </pc:spChg>
      </pc:sldChg>
      <pc:sldChg chg="modSp mod">
        <pc:chgData name="Yunshu Wang" userId="68990948-d73b-4ce1-ba18-9c534d006663" providerId="ADAL" clId="{508C8227-B906-45F7-81BE-ACEA96C313CC}" dt="2023-12-11T13:07:10.842" v="1308" actId="207"/>
        <pc:sldMkLst>
          <pc:docMk/>
          <pc:sldMk cId="24342528" sldId="421"/>
        </pc:sldMkLst>
        <pc:spChg chg="mod">
          <ac:chgData name="Yunshu Wang" userId="68990948-d73b-4ce1-ba18-9c534d006663" providerId="ADAL" clId="{508C8227-B906-45F7-81BE-ACEA96C313CC}" dt="2023-12-11T13:07:10.842" v="1308" actId="207"/>
          <ac:spMkLst>
            <pc:docMk/>
            <pc:sldMk cId="24342528" sldId="421"/>
            <ac:spMk id="3" creationId="{57B409DB-8178-B3AE-1E24-DEFF7BE9E6B1}"/>
          </ac:spMkLst>
        </pc:spChg>
      </pc:sldChg>
      <pc:sldChg chg="addSp delSp modSp mod">
        <pc:chgData name="Yunshu Wang" userId="68990948-d73b-4ce1-ba18-9c534d006663" providerId="ADAL" clId="{508C8227-B906-45F7-81BE-ACEA96C313CC}" dt="2023-12-11T12:43:45.777" v="595" actId="27614"/>
        <pc:sldMkLst>
          <pc:docMk/>
          <pc:sldMk cId="3273148067" sldId="422"/>
        </pc:sldMkLst>
        <pc:spChg chg="add del mod">
          <ac:chgData name="Yunshu Wang" userId="68990948-d73b-4ce1-ba18-9c534d006663" providerId="ADAL" clId="{508C8227-B906-45F7-81BE-ACEA96C313CC}" dt="2023-12-11T12:43:38.932" v="594"/>
          <ac:spMkLst>
            <pc:docMk/>
            <pc:sldMk cId="3273148067" sldId="422"/>
            <ac:spMk id="5" creationId="{B0902E28-3351-4BEA-D330-F39D1CA55AB8}"/>
          </ac:spMkLst>
        </pc:spChg>
        <pc:picChg chg="add mod">
          <ac:chgData name="Yunshu Wang" userId="68990948-d73b-4ce1-ba18-9c534d006663" providerId="ADAL" clId="{508C8227-B906-45F7-81BE-ACEA96C313CC}" dt="2023-12-11T12:43:45.777" v="595" actId="27614"/>
          <ac:picMkLst>
            <pc:docMk/>
            <pc:sldMk cId="3273148067" sldId="422"/>
            <ac:picMk id="7" creationId="{2920ACE5-A78D-858D-01D1-1AEE74C7A569}"/>
          </ac:picMkLst>
        </pc:picChg>
        <pc:picChg chg="del">
          <ac:chgData name="Yunshu Wang" userId="68990948-d73b-4ce1-ba18-9c534d006663" providerId="ADAL" clId="{508C8227-B906-45F7-81BE-ACEA96C313CC}" dt="2023-12-11T12:27:29.736" v="593" actId="478"/>
          <ac:picMkLst>
            <pc:docMk/>
            <pc:sldMk cId="3273148067" sldId="422"/>
            <ac:picMk id="10" creationId="{2D6129B6-9E37-D5EE-F756-2BF2C1BA2BF5}"/>
          </ac:picMkLst>
        </pc:picChg>
      </pc:sldChg>
      <pc:sldChg chg="addSp delSp modSp mod">
        <pc:chgData name="Yunshu Wang" userId="68990948-d73b-4ce1-ba18-9c534d006663" providerId="ADAL" clId="{508C8227-B906-45F7-81BE-ACEA96C313CC}" dt="2023-12-19T10:55:33.383" v="2012" actId="962"/>
        <pc:sldMkLst>
          <pc:docMk/>
          <pc:sldMk cId="2343763869" sldId="423"/>
        </pc:sldMkLst>
        <pc:spChg chg="mod">
          <ac:chgData name="Yunshu Wang" userId="68990948-d73b-4ce1-ba18-9c534d006663" providerId="ADAL" clId="{508C8227-B906-45F7-81BE-ACEA96C313CC}" dt="2023-12-11T13:08:19.519" v="1313" actId="207"/>
          <ac:spMkLst>
            <pc:docMk/>
            <pc:sldMk cId="2343763869" sldId="423"/>
            <ac:spMk id="3" creationId="{57B409DB-8178-B3AE-1E24-DEFF7BE9E6B1}"/>
          </ac:spMkLst>
        </pc:spChg>
        <pc:spChg chg="add del mod">
          <ac:chgData name="Yunshu Wang" userId="68990948-d73b-4ce1-ba18-9c534d006663" providerId="ADAL" clId="{508C8227-B906-45F7-81BE-ACEA96C313CC}" dt="2023-12-11T12:17:37.389" v="460"/>
          <ac:spMkLst>
            <pc:docMk/>
            <pc:sldMk cId="2343763869" sldId="423"/>
            <ac:spMk id="5" creationId="{C6E0A481-0E14-603D-3973-7637B5B2610F}"/>
          </ac:spMkLst>
        </pc:spChg>
        <pc:spChg chg="add del mod">
          <ac:chgData name="Yunshu Wang" userId="68990948-d73b-4ce1-ba18-9c534d006663" providerId="ADAL" clId="{508C8227-B906-45F7-81BE-ACEA96C313CC}" dt="2023-12-19T10:55:32.295" v="2010"/>
          <ac:spMkLst>
            <pc:docMk/>
            <pc:sldMk cId="2343763869" sldId="423"/>
            <ac:spMk id="5" creationId="{D3B6E952-54AB-CA6C-ABEB-66FF6DD6D941}"/>
          </ac:spMkLst>
        </pc:spChg>
        <pc:spChg chg="add del mod">
          <ac:chgData name="Yunshu Wang" userId="68990948-d73b-4ce1-ba18-9c534d006663" providerId="ADAL" clId="{508C8227-B906-45F7-81BE-ACEA96C313CC}" dt="2023-12-11T12:18:27.832" v="464"/>
          <ac:spMkLst>
            <pc:docMk/>
            <pc:sldMk cId="2343763869" sldId="423"/>
            <ac:spMk id="10" creationId="{2E2B3219-1BE7-FAF4-722F-6ACC042B287C}"/>
          </ac:spMkLst>
        </pc:spChg>
        <pc:spChg chg="add del mod">
          <ac:chgData name="Yunshu Wang" userId="68990948-d73b-4ce1-ba18-9c534d006663" providerId="ADAL" clId="{508C8227-B906-45F7-81BE-ACEA96C313CC}" dt="2023-12-11T12:27:18.847" v="591"/>
          <ac:spMkLst>
            <pc:docMk/>
            <pc:sldMk cId="2343763869" sldId="423"/>
            <ac:spMk id="14" creationId="{8BD6069D-203F-3878-C69A-16F45E448853}"/>
          </ac:spMkLst>
        </pc:spChg>
        <pc:picChg chg="del">
          <ac:chgData name="Yunshu Wang" userId="68990948-d73b-4ce1-ba18-9c534d006663" providerId="ADAL" clId="{508C8227-B906-45F7-81BE-ACEA96C313CC}" dt="2023-12-11T11:12:46.399" v="275" actId="478"/>
          <ac:picMkLst>
            <pc:docMk/>
            <pc:sldMk cId="2343763869" sldId="423"/>
            <ac:picMk id="6" creationId="{A75C9FF8-756E-BBDF-3251-BC1F05AE991F}"/>
          </ac:picMkLst>
        </pc:picChg>
        <pc:picChg chg="add mod">
          <ac:chgData name="Yunshu Wang" userId="68990948-d73b-4ce1-ba18-9c534d006663" providerId="ADAL" clId="{508C8227-B906-45F7-81BE-ACEA96C313CC}" dt="2023-12-19T10:55:33.383" v="2012" actId="962"/>
          <ac:picMkLst>
            <pc:docMk/>
            <pc:sldMk cId="2343763869" sldId="423"/>
            <ac:picMk id="7" creationId="{E1DDC6AF-8D8B-F1C0-7266-BD84F18E9A8E}"/>
          </ac:picMkLst>
        </pc:picChg>
        <pc:picChg chg="add del mod">
          <ac:chgData name="Yunshu Wang" userId="68990948-d73b-4ce1-ba18-9c534d006663" providerId="ADAL" clId="{508C8227-B906-45F7-81BE-ACEA96C313CC}" dt="2023-12-11T12:17:54.852" v="463" actId="478"/>
          <ac:picMkLst>
            <pc:docMk/>
            <pc:sldMk cId="2343763869" sldId="423"/>
            <ac:picMk id="8" creationId="{F8194D58-9030-DC07-DD99-4F7BE0010C19}"/>
          </ac:picMkLst>
        </pc:picChg>
        <pc:picChg chg="add del mod">
          <ac:chgData name="Yunshu Wang" userId="68990948-d73b-4ce1-ba18-9c534d006663" providerId="ADAL" clId="{508C8227-B906-45F7-81BE-ACEA96C313CC}" dt="2023-12-11T12:27:14.857" v="590" actId="478"/>
          <ac:picMkLst>
            <pc:docMk/>
            <pc:sldMk cId="2343763869" sldId="423"/>
            <ac:picMk id="12" creationId="{981B3670-7DEF-E0C3-2CAB-4544D3CDEEB0}"/>
          </ac:picMkLst>
        </pc:picChg>
        <pc:picChg chg="add del mod">
          <ac:chgData name="Yunshu Wang" userId="68990948-d73b-4ce1-ba18-9c534d006663" providerId="ADAL" clId="{508C8227-B906-45F7-81BE-ACEA96C313CC}" dt="2023-12-19T10:55:27.748" v="2009" actId="478"/>
          <ac:picMkLst>
            <pc:docMk/>
            <pc:sldMk cId="2343763869" sldId="423"/>
            <ac:picMk id="16" creationId="{CF65CC1E-0CFC-D93F-3344-317D796FD7BA}"/>
          </ac:picMkLst>
        </pc:picChg>
      </pc:sldChg>
      <pc:sldChg chg="modSp mod">
        <pc:chgData name="Yunshu Wang" userId="68990948-d73b-4ce1-ba18-9c534d006663" providerId="ADAL" clId="{508C8227-B906-45F7-81BE-ACEA96C313CC}" dt="2023-12-11T12:58:10.365" v="852" actId="20577"/>
        <pc:sldMkLst>
          <pc:docMk/>
          <pc:sldMk cId="1586926350" sldId="424"/>
        </pc:sldMkLst>
        <pc:spChg chg="mod">
          <ac:chgData name="Yunshu Wang" userId="68990948-d73b-4ce1-ba18-9c534d006663" providerId="ADAL" clId="{508C8227-B906-45F7-81BE-ACEA96C313CC}" dt="2023-12-11T12:54:25.366" v="716" actId="20577"/>
          <ac:spMkLst>
            <pc:docMk/>
            <pc:sldMk cId="1586926350" sldId="424"/>
            <ac:spMk id="2" creationId="{04650E19-82E4-DFAA-3D61-60B8F83A58C8}"/>
          </ac:spMkLst>
        </pc:spChg>
        <pc:spChg chg="mod">
          <ac:chgData name="Yunshu Wang" userId="68990948-d73b-4ce1-ba18-9c534d006663" providerId="ADAL" clId="{508C8227-B906-45F7-81BE-ACEA96C313CC}" dt="2023-12-11T12:58:10.365" v="852" actId="20577"/>
          <ac:spMkLst>
            <pc:docMk/>
            <pc:sldMk cId="1586926350" sldId="424"/>
            <ac:spMk id="3" creationId="{57B409DB-8178-B3AE-1E24-DEFF7BE9E6B1}"/>
          </ac:spMkLst>
        </pc:spChg>
        <pc:spChg chg="mod">
          <ac:chgData name="Yunshu Wang" userId="68990948-d73b-4ce1-ba18-9c534d006663" providerId="ADAL" clId="{508C8227-B906-45F7-81BE-ACEA96C313CC}" dt="2023-12-11T12:58:04.431" v="848" actId="20577"/>
          <ac:spMkLst>
            <pc:docMk/>
            <pc:sldMk cId="1586926350" sldId="424"/>
            <ac:spMk id="4" creationId="{F476DAC0-7BEA-790B-027F-02BD517988EE}"/>
          </ac:spMkLst>
        </pc:spChg>
      </pc:sldChg>
      <pc:sldChg chg="modSp mod">
        <pc:chgData name="Yunshu Wang" userId="68990948-d73b-4ce1-ba18-9c534d006663" providerId="ADAL" clId="{508C8227-B906-45F7-81BE-ACEA96C313CC}" dt="2023-12-11T12:58:15.502" v="856" actId="20577"/>
        <pc:sldMkLst>
          <pc:docMk/>
          <pc:sldMk cId="3826105431" sldId="427"/>
        </pc:sldMkLst>
        <pc:spChg chg="mod">
          <ac:chgData name="Yunshu Wang" userId="68990948-d73b-4ce1-ba18-9c534d006663" providerId="ADAL" clId="{508C8227-B906-45F7-81BE-ACEA96C313CC}" dt="2023-12-11T12:57:57.589" v="844" actId="20577"/>
          <ac:spMkLst>
            <pc:docMk/>
            <pc:sldMk cId="3826105431" sldId="427"/>
            <ac:spMk id="2" creationId="{04650E19-82E4-DFAA-3D61-60B8F83A58C8}"/>
          </ac:spMkLst>
        </pc:spChg>
        <pc:spChg chg="mod">
          <ac:chgData name="Yunshu Wang" userId="68990948-d73b-4ce1-ba18-9c534d006663" providerId="ADAL" clId="{508C8227-B906-45F7-81BE-ACEA96C313CC}" dt="2023-12-11T12:57:53.914" v="828" actId="6549"/>
          <ac:spMkLst>
            <pc:docMk/>
            <pc:sldMk cId="3826105431" sldId="427"/>
            <ac:spMk id="3" creationId="{57B409DB-8178-B3AE-1E24-DEFF7BE9E6B1}"/>
          </ac:spMkLst>
        </pc:spChg>
        <pc:spChg chg="mod">
          <ac:chgData name="Yunshu Wang" userId="68990948-d73b-4ce1-ba18-9c534d006663" providerId="ADAL" clId="{508C8227-B906-45F7-81BE-ACEA96C313CC}" dt="2023-12-11T12:58:15.502" v="856" actId="20577"/>
          <ac:spMkLst>
            <pc:docMk/>
            <pc:sldMk cId="3826105431" sldId="427"/>
            <ac:spMk id="4" creationId="{F476DAC0-7BEA-790B-027F-02BD517988EE}"/>
          </ac:spMkLst>
        </pc:spChg>
      </pc:sldChg>
      <pc:sldChg chg="addSp delSp modSp add mod">
        <pc:chgData name="Yunshu Wang" userId="68990948-d73b-4ce1-ba18-9c534d006663" providerId="ADAL" clId="{508C8227-B906-45F7-81BE-ACEA96C313CC}" dt="2023-12-11T13:27:04.500" v="1897" actId="20577"/>
        <pc:sldMkLst>
          <pc:docMk/>
          <pc:sldMk cId="729417005" sldId="429"/>
        </pc:sldMkLst>
        <pc:spChg chg="mod">
          <ac:chgData name="Yunshu Wang" userId="68990948-d73b-4ce1-ba18-9c534d006663" providerId="ADAL" clId="{508C8227-B906-45F7-81BE-ACEA96C313CC}" dt="2023-12-11T11:10:28.613" v="64" actId="20577"/>
          <ac:spMkLst>
            <pc:docMk/>
            <pc:sldMk cId="729417005" sldId="429"/>
            <ac:spMk id="2" creationId="{04650E19-82E4-DFAA-3D61-60B8F83A58C8}"/>
          </ac:spMkLst>
        </pc:spChg>
        <pc:spChg chg="mod">
          <ac:chgData name="Yunshu Wang" userId="68990948-d73b-4ce1-ba18-9c534d006663" providerId="ADAL" clId="{508C8227-B906-45F7-81BE-ACEA96C313CC}" dt="2023-12-11T13:27:04.500" v="1897" actId="20577"/>
          <ac:spMkLst>
            <pc:docMk/>
            <pc:sldMk cId="729417005" sldId="429"/>
            <ac:spMk id="3" creationId="{57B409DB-8178-B3AE-1E24-DEFF7BE9E6B1}"/>
          </ac:spMkLst>
        </pc:spChg>
        <pc:spChg chg="add del mod">
          <ac:chgData name="Yunshu Wang" userId="68990948-d73b-4ce1-ba18-9c534d006663" providerId="ADAL" clId="{508C8227-B906-45F7-81BE-ACEA96C313CC}" dt="2023-12-11T11:25:24.206" v="456"/>
          <ac:spMkLst>
            <pc:docMk/>
            <pc:sldMk cId="729417005" sldId="429"/>
            <ac:spMk id="5" creationId="{2B780775-C3DE-13DB-5CB0-380EF7157D57}"/>
          </ac:spMkLst>
        </pc:spChg>
        <pc:picChg chg="del">
          <ac:chgData name="Yunshu Wang" userId="68990948-d73b-4ce1-ba18-9c534d006663" providerId="ADAL" clId="{508C8227-B906-45F7-81BE-ACEA96C313CC}" dt="2023-12-11T11:10:19.741" v="30" actId="478"/>
          <ac:picMkLst>
            <pc:docMk/>
            <pc:sldMk cId="729417005" sldId="429"/>
            <ac:picMk id="6" creationId="{A75C9FF8-756E-BBDF-3251-BC1F05AE991F}"/>
          </ac:picMkLst>
        </pc:picChg>
        <pc:picChg chg="add mod">
          <ac:chgData name="Yunshu Wang" userId="68990948-d73b-4ce1-ba18-9c534d006663" providerId="ADAL" clId="{508C8227-B906-45F7-81BE-ACEA96C313CC}" dt="2023-12-11T11:25:28.487" v="457" actId="27614"/>
          <ac:picMkLst>
            <pc:docMk/>
            <pc:sldMk cId="729417005" sldId="429"/>
            <ac:picMk id="8" creationId="{113CD439-E6C7-AC9B-B1CE-A3D7F9D017DB}"/>
          </ac:picMkLst>
        </pc:picChg>
      </pc:sldChg>
      <pc:sldChg chg="addSp delSp modSp add del mod">
        <pc:chgData name="Yunshu Wang" userId="68990948-d73b-4ce1-ba18-9c534d006663" providerId="ADAL" clId="{508C8227-B906-45F7-81BE-ACEA96C313CC}" dt="2023-12-11T12:52:23.747" v="681" actId="47"/>
        <pc:sldMkLst>
          <pc:docMk/>
          <pc:sldMk cId="449075239" sldId="430"/>
        </pc:sldMkLst>
        <pc:spChg chg="add mod">
          <ac:chgData name="Yunshu Wang" userId="68990948-d73b-4ce1-ba18-9c534d006663" providerId="ADAL" clId="{508C8227-B906-45F7-81BE-ACEA96C313CC}" dt="2023-12-11T12:52:12.527" v="678" actId="478"/>
          <ac:spMkLst>
            <pc:docMk/>
            <pc:sldMk cId="449075239" sldId="430"/>
            <ac:spMk id="5" creationId="{DF9371D3-7C19-7781-3914-1AB95DD6F2DF}"/>
          </ac:spMkLst>
        </pc:spChg>
        <pc:picChg chg="del">
          <ac:chgData name="Yunshu Wang" userId="68990948-d73b-4ce1-ba18-9c534d006663" providerId="ADAL" clId="{508C8227-B906-45F7-81BE-ACEA96C313CC}" dt="2023-12-11T12:52:12.527" v="678" actId="478"/>
          <ac:picMkLst>
            <pc:docMk/>
            <pc:sldMk cId="449075239" sldId="430"/>
            <ac:picMk id="7" creationId="{51EF41DF-BD22-117B-75E6-9671606A7E75}"/>
          </ac:picMkLst>
        </pc:picChg>
      </pc:sldChg>
    </pc:docChg>
  </pc:docChgLst>
  <pc:docChgLst>
    <pc:chgData name="Yunshu Wang" userId="4ff3237a4ddc3207" providerId="LiveId" clId="{BFA1C23B-97AA-439E-9DF2-7E26FB37E57E}"/>
    <pc:docChg chg="undo redo custSel addSld delSld modSld sldOrd">
      <pc:chgData name="Yunshu Wang" userId="4ff3237a4ddc3207" providerId="LiveId" clId="{BFA1C23B-97AA-439E-9DF2-7E26FB37E57E}" dt="2023-12-10T19:58:58.037" v="11519" actId="403"/>
      <pc:docMkLst>
        <pc:docMk/>
      </pc:docMkLst>
      <pc:sldChg chg="del">
        <pc:chgData name="Yunshu Wang" userId="4ff3237a4ddc3207" providerId="LiveId" clId="{BFA1C23B-97AA-439E-9DF2-7E26FB37E57E}" dt="2023-12-08T21:34:57.290" v="2" actId="47"/>
        <pc:sldMkLst>
          <pc:docMk/>
          <pc:sldMk cId="1681299515" sldId="413"/>
        </pc:sldMkLst>
      </pc:sldChg>
      <pc:sldChg chg="addSp delSp modSp mod modClrScheme chgLayout">
        <pc:chgData name="Yunshu Wang" userId="4ff3237a4ddc3207" providerId="LiveId" clId="{BFA1C23B-97AA-439E-9DF2-7E26FB37E57E}" dt="2023-12-08T21:36:20.233" v="123" actId="700"/>
        <pc:sldMkLst>
          <pc:docMk/>
          <pc:sldMk cId="802173466" sldId="415"/>
        </pc:sldMkLst>
        <pc:spChg chg="mod ord">
          <ac:chgData name="Yunshu Wang" userId="4ff3237a4ddc3207" providerId="LiveId" clId="{BFA1C23B-97AA-439E-9DF2-7E26FB37E57E}" dt="2023-12-08T21:36:20.233" v="123" actId="700"/>
          <ac:spMkLst>
            <pc:docMk/>
            <pc:sldMk cId="802173466" sldId="415"/>
            <ac:spMk id="2" creationId="{F7DA7F50-9799-B9EF-C0C7-669B3852859A}"/>
          </ac:spMkLst>
        </pc:spChg>
        <pc:spChg chg="mod ord">
          <ac:chgData name="Yunshu Wang" userId="4ff3237a4ddc3207" providerId="LiveId" clId="{BFA1C23B-97AA-439E-9DF2-7E26FB37E57E}" dt="2023-12-08T21:36:20.233" v="123" actId="700"/>
          <ac:spMkLst>
            <pc:docMk/>
            <pc:sldMk cId="802173466" sldId="415"/>
            <ac:spMk id="3" creationId="{766F256D-5977-E337-6160-2F75A7A75158}"/>
          </ac:spMkLst>
        </pc:spChg>
        <pc:spChg chg="add del mod ord">
          <ac:chgData name="Yunshu Wang" userId="4ff3237a4ddc3207" providerId="LiveId" clId="{BFA1C23B-97AA-439E-9DF2-7E26FB37E57E}" dt="2023-12-08T21:36:20.233" v="123" actId="700"/>
          <ac:spMkLst>
            <pc:docMk/>
            <pc:sldMk cId="802173466" sldId="415"/>
            <ac:spMk id="4" creationId="{8F34EF73-2315-9377-28AE-911443848EF9}"/>
          </ac:spMkLst>
        </pc:spChg>
        <pc:spChg chg="add del mod ord">
          <ac:chgData name="Yunshu Wang" userId="4ff3237a4ddc3207" providerId="LiveId" clId="{BFA1C23B-97AA-439E-9DF2-7E26FB37E57E}" dt="2023-12-08T21:36:20.233" v="123" actId="700"/>
          <ac:spMkLst>
            <pc:docMk/>
            <pc:sldMk cId="802173466" sldId="415"/>
            <ac:spMk id="5" creationId="{37D7CF4C-BA8D-F7E4-20A6-2F7947418C15}"/>
          </ac:spMkLst>
        </pc:spChg>
      </pc:sldChg>
      <pc:sldChg chg="addSp delSp modSp new mod ord">
        <pc:chgData name="Yunshu Wang" userId="4ff3237a4ddc3207" providerId="LiveId" clId="{BFA1C23B-97AA-439E-9DF2-7E26FB37E57E}" dt="2023-12-10T19:09:01.536" v="9825" actId="207"/>
        <pc:sldMkLst>
          <pc:docMk/>
          <pc:sldMk cId="394820991" sldId="416"/>
        </pc:sldMkLst>
        <pc:spChg chg="mod">
          <ac:chgData name="Yunshu Wang" userId="4ff3237a4ddc3207" providerId="LiveId" clId="{BFA1C23B-97AA-439E-9DF2-7E26FB37E57E}" dt="2023-12-10T18:49:53.871" v="9487" actId="5793"/>
          <ac:spMkLst>
            <pc:docMk/>
            <pc:sldMk cId="394820991" sldId="416"/>
            <ac:spMk id="2" creationId="{04650E19-82E4-DFAA-3D61-60B8F83A58C8}"/>
          </ac:spMkLst>
        </pc:spChg>
        <pc:spChg chg="mod">
          <ac:chgData name="Yunshu Wang" userId="4ff3237a4ddc3207" providerId="LiveId" clId="{BFA1C23B-97AA-439E-9DF2-7E26FB37E57E}" dt="2023-12-10T19:09:01.536" v="9825" actId="207"/>
          <ac:spMkLst>
            <pc:docMk/>
            <pc:sldMk cId="394820991" sldId="416"/>
            <ac:spMk id="3" creationId="{57B409DB-8178-B3AE-1E24-DEFF7BE9E6B1}"/>
          </ac:spMkLst>
        </pc:spChg>
        <pc:spChg chg="del">
          <ac:chgData name="Yunshu Wang" userId="4ff3237a4ddc3207" providerId="LiveId" clId="{BFA1C23B-97AA-439E-9DF2-7E26FB37E57E}" dt="2023-12-08T21:40:02.159" v="527"/>
          <ac:spMkLst>
            <pc:docMk/>
            <pc:sldMk cId="394820991" sldId="416"/>
            <ac:spMk id="4" creationId="{69302E2C-FE21-5763-EDE4-56875AAB57DE}"/>
          </ac:spMkLst>
        </pc:spChg>
        <pc:spChg chg="add del mod">
          <ac:chgData name="Yunshu Wang" userId="4ff3237a4ddc3207" providerId="LiveId" clId="{BFA1C23B-97AA-439E-9DF2-7E26FB37E57E}" dt="2023-12-08T21:41:00.765" v="531"/>
          <ac:spMkLst>
            <pc:docMk/>
            <pc:sldMk cId="394820991" sldId="416"/>
            <ac:spMk id="9" creationId="{BA5169C1-FA9D-4131-BF93-DFDD37F8B593}"/>
          </ac:spMkLst>
        </pc:spChg>
        <pc:picChg chg="add del mod">
          <ac:chgData name="Yunshu Wang" userId="4ff3237a4ddc3207" providerId="LiveId" clId="{BFA1C23B-97AA-439E-9DF2-7E26FB37E57E}" dt="2023-12-08T21:38:33.591" v="526" actId="478"/>
          <ac:picMkLst>
            <pc:docMk/>
            <pc:sldMk cId="394820991" sldId="416"/>
            <ac:picMk id="5" creationId="{892AA68C-3D57-2E41-1623-5522B544474F}"/>
          </ac:picMkLst>
        </pc:picChg>
        <pc:picChg chg="add del mod">
          <ac:chgData name="Yunshu Wang" userId="4ff3237a4ddc3207" providerId="LiveId" clId="{BFA1C23B-97AA-439E-9DF2-7E26FB37E57E}" dt="2023-12-08T21:40:53.182" v="530" actId="478"/>
          <ac:picMkLst>
            <pc:docMk/>
            <pc:sldMk cId="394820991" sldId="416"/>
            <ac:picMk id="7" creationId="{34E87FBA-CB94-7D2E-EFB0-313FAD615663}"/>
          </ac:picMkLst>
        </pc:picChg>
        <pc:picChg chg="add mod">
          <ac:chgData name="Yunshu Wang" userId="4ff3237a4ddc3207" providerId="LiveId" clId="{BFA1C23B-97AA-439E-9DF2-7E26FB37E57E}" dt="2023-12-08T21:41:02.353" v="532" actId="27614"/>
          <ac:picMkLst>
            <pc:docMk/>
            <pc:sldMk cId="394820991" sldId="416"/>
            <ac:picMk id="11" creationId="{711D32BD-2229-9267-88A0-4AD12D17FC4C}"/>
          </ac:picMkLst>
        </pc:picChg>
      </pc:sldChg>
      <pc:sldChg chg="del">
        <pc:chgData name="Yunshu Wang" userId="4ff3237a4ddc3207" providerId="LiveId" clId="{BFA1C23B-97AA-439E-9DF2-7E26FB37E57E}" dt="2023-12-08T21:34:57.893" v="3" actId="47"/>
        <pc:sldMkLst>
          <pc:docMk/>
          <pc:sldMk cId="2674340836" sldId="416"/>
        </pc:sldMkLst>
      </pc:sldChg>
      <pc:sldChg chg="modSp new del mod">
        <pc:chgData name="Yunshu Wang" userId="4ff3237a4ddc3207" providerId="LiveId" clId="{BFA1C23B-97AA-439E-9DF2-7E26FB37E57E}" dt="2023-12-08T21:45:09.657" v="579" actId="47"/>
        <pc:sldMkLst>
          <pc:docMk/>
          <pc:sldMk cId="1098457457" sldId="417"/>
        </pc:sldMkLst>
        <pc:spChg chg="mod">
          <ac:chgData name="Yunshu Wang" userId="4ff3237a4ddc3207" providerId="LiveId" clId="{BFA1C23B-97AA-439E-9DF2-7E26FB37E57E}" dt="2023-12-08T21:45:03.450" v="578" actId="20577"/>
          <ac:spMkLst>
            <pc:docMk/>
            <pc:sldMk cId="1098457457" sldId="417"/>
            <ac:spMk id="3" creationId="{219B9EE2-F055-83C4-F773-644500D47BF5}"/>
          </ac:spMkLst>
        </pc:spChg>
      </pc:sldChg>
      <pc:sldChg chg="addSp delSp modSp add mod">
        <pc:chgData name="Yunshu Wang" userId="4ff3237a4ddc3207" providerId="LiveId" clId="{BFA1C23B-97AA-439E-9DF2-7E26FB37E57E}" dt="2023-12-10T19:32:12.036" v="10728" actId="207"/>
        <pc:sldMkLst>
          <pc:docMk/>
          <pc:sldMk cId="3204018868" sldId="417"/>
        </pc:sldMkLst>
        <pc:spChg chg="mod">
          <ac:chgData name="Yunshu Wang" userId="4ff3237a4ddc3207" providerId="LiveId" clId="{BFA1C23B-97AA-439E-9DF2-7E26FB37E57E}" dt="2023-12-09T21:08:43.623" v="8662" actId="207"/>
          <ac:spMkLst>
            <pc:docMk/>
            <pc:sldMk cId="3204018868" sldId="417"/>
            <ac:spMk id="2" creationId="{04650E19-82E4-DFAA-3D61-60B8F83A58C8}"/>
          </ac:spMkLst>
        </pc:spChg>
        <pc:spChg chg="mod">
          <ac:chgData name="Yunshu Wang" userId="4ff3237a4ddc3207" providerId="LiveId" clId="{BFA1C23B-97AA-439E-9DF2-7E26FB37E57E}" dt="2023-12-10T19:32:12.036" v="10728" actId="207"/>
          <ac:spMkLst>
            <pc:docMk/>
            <pc:sldMk cId="3204018868" sldId="417"/>
            <ac:spMk id="3" creationId="{57B409DB-8178-B3AE-1E24-DEFF7BE9E6B1}"/>
          </ac:spMkLst>
        </pc:spChg>
        <pc:spChg chg="add del mod">
          <ac:chgData name="Yunshu Wang" userId="4ff3237a4ddc3207" providerId="LiveId" clId="{BFA1C23B-97AA-439E-9DF2-7E26FB37E57E}" dt="2023-12-08T21:54:22.764" v="921"/>
          <ac:spMkLst>
            <pc:docMk/>
            <pc:sldMk cId="3204018868" sldId="417"/>
            <ac:spMk id="5" creationId="{D23E4F3C-E89A-89FC-CB0A-5089464464BD}"/>
          </ac:spMkLst>
        </pc:spChg>
        <pc:picChg chg="add mod">
          <ac:chgData name="Yunshu Wang" userId="4ff3237a4ddc3207" providerId="LiveId" clId="{BFA1C23B-97AA-439E-9DF2-7E26FB37E57E}" dt="2023-12-08T21:54:23.364" v="923" actId="962"/>
          <ac:picMkLst>
            <pc:docMk/>
            <pc:sldMk cId="3204018868" sldId="417"/>
            <ac:picMk id="7" creationId="{51EF41DF-BD22-117B-75E6-9671606A7E75}"/>
          </ac:picMkLst>
        </pc:picChg>
        <pc:picChg chg="del">
          <ac:chgData name="Yunshu Wang" userId="4ff3237a4ddc3207" providerId="LiveId" clId="{BFA1C23B-97AA-439E-9DF2-7E26FB37E57E}" dt="2023-12-08T21:45:13.120" v="581" actId="478"/>
          <ac:picMkLst>
            <pc:docMk/>
            <pc:sldMk cId="3204018868" sldId="417"/>
            <ac:picMk id="11" creationId="{711D32BD-2229-9267-88A0-4AD12D17FC4C}"/>
          </ac:picMkLst>
        </pc:picChg>
      </pc:sldChg>
      <pc:sldChg chg="addSp delSp modSp add mod ord modNotesTx">
        <pc:chgData name="Yunshu Wang" userId="4ff3237a4ddc3207" providerId="LiveId" clId="{BFA1C23B-97AA-439E-9DF2-7E26FB37E57E}" dt="2023-12-10T19:52:35.822" v="11321" actId="207"/>
        <pc:sldMkLst>
          <pc:docMk/>
          <pc:sldMk cId="1652664978" sldId="418"/>
        </pc:sldMkLst>
        <pc:spChg chg="mod">
          <ac:chgData name="Yunshu Wang" userId="4ff3237a4ddc3207" providerId="LiveId" clId="{BFA1C23B-97AA-439E-9DF2-7E26FB37E57E}" dt="2023-12-08T22:04:41.436" v="1520" actId="20577"/>
          <ac:spMkLst>
            <pc:docMk/>
            <pc:sldMk cId="1652664978" sldId="418"/>
            <ac:spMk id="2" creationId="{04650E19-82E4-DFAA-3D61-60B8F83A58C8}"/>
          </ac:spMkLst>
        </pc:spChg>
        <pc:spChg chg="del mod">
          <ac:chgData name="Yunshu Wang" userId="4ff3237a4ddc3207" providerId="LiveId" clId="{BFA1C23B-97AA-439E-9DF2-7E26FB37E57E}" dt="2023-12-08T22:36:19.300" v="3835" actId="478"/>
          <ac:spMkLst>
            <pc:docMk/>
            <pc:sldMk cId="1652664978" sldId="418"/>
            <ac:spMk id="3" creationId="{57B409DB-8178-B3AE-1E24-DEFF7BE9E6B1}"/>
          </ac:spMkLst>
        </pc:spChg>
        <pc:spChg chg="add del mod">
          <ac:chgData name="Yunshu Wang" userId="4ff3237a4ddc3207" providerId="LiveId" clId="{BFA1C23B-97AA-439E-9DF2-7E26FB37E57E}" dt="2023-12-08T22:10:27.758" v="2255"/>
          <ac:spMkLst>
            <pc:docMk/>
            <pc:sldMk cId="1652664978" sldId="418"/>
            <ac:spMk id="5" creationId="{8C8D3C06-2490-49ED-AEEC-59283852E630}"/>
          </ac:spMkLst>
        </pc:spChg>
        <pc:spChg chg="add del mod">
          <ac:chgData name="Yunshu Wang" userId="4ff3237a4ddc3207" providerId="LiveId" clId="{BFA1C23B-97AA-439E-9DF2-7E26FB37E57E}" dt="2023-12-08T22:36:21.447" v="3836" actId="478"/>
          <ac:spMkLst>
            <pc:docMk/>
            <pc:sldMk cId="1652664978" sldId="418"/>
            <ac:spMk id="10" creationId="{1DE1A560-5AC1-D30E-A43A-09988551B59C}"/>
          </ac:spMkLst>
        </pc:spChg>
        <pc:spChg chg="add del mod">
          <ac:chgData name="Yunshu Wang" userId="4ff3237a4ddc3207" providerId="LiveId" clId="{BFA1C23B-97AA-439E-9DF2-7E26FB37E57E}" dt="2023-12-08T22:37:00.965" v="3840" actId="478"/>
          <ac:spMkLst>
            <pc:docMk/>
            <pc:sldMk cId="1652664978" sldId="418"/>
            <ac:spMk id="12" creationId="{6D3D49F3-5615-33FE-CCA7-237F96759F66}"/>
          </ac:spMkLst>
        </pc:spChg>
        <pc:spChg chg="add mod">
          <ac:chgData name="Yunshu Wang" userId="4ff3237a4ddc3207" providerId="LiveId" clId="{BFA1C23B-97AA-439E-9DF2-7E26FB37E57E}" dt="2023-12-10T19:52:35.822" v="11321" actId="207"/>
          <ac:spMkLst>
            <pc:docMk/>
            <pc:sldMk cId="1652664978" sldId="418"/>
            <ac:spMk id="13" creationId="{F1BBA8F1-8B3E-A01F-A3E6-F917129E632B}"/>
          </ac:spMkLst>
        </pc:spChg>
        <pc:picChg chg="del">
          <ac:chgData name="Yunshu Wang" userId="4ff3237a4ddc3207" providerId="LiveId" clId="{BFA1C23B-97AA-439E-9DF2-7E26FB37E57E}" dt="2023-12-08T22:04:43.689" v="1521" actId="478"/>
          <ac:picMkLst>
            <pc:docMk/>
            <pc:sldMk cId="1652664978" sldId="418"/>
            <ac:picMk id="7" creationId="{51EF41DF-BD22-117B-75E6-9671606A7E75}"/>
          </ac:picMkLst>
        </pc:picChg>
        <pc:picChg chg="add del mod">
          <ac:chgData name="Yunshu Wang" userId="4ff3237a4ddc3207" providerId="LiveId" clId="{BFA1C23B-97AA-439E-9DF2-7E26FB37E57E}" dt="2023-12-08T22:36:15.721" v="3834" actId="478"/>
          <ac:picMkLst>
            <pc:docMk/>
            <pc:sldMk cId="1652664978" sldId="418"/>
            <ac:picMk id="8" creationId="{C05C4119-0E5F-849F-2404-B65153386103}"/>
          </ac:picMkLst>
        </pc:picChg>
        <pc:picChg chg="add mod">
          <ac:chgData name="Yunshu Wang" userId="4ff3237a4ddc3207" providerId="LiveId" clId="{BFA1C23B-97AA-439E-9DF2-7E26FB37E57E}" dt="2023-12-08T22:37:06.338" v="3842" actId="1076"/>
          <ac:picMkLst>
            <pc:docMk/>
            <pc:sldMk cId="1652664978" sldId="418"/>
            <ac:picMk id="14" creationId="{4B33D579-F123-E867-5A7C-FA8F081947E4}"/>
          </ac:picMkLst>
        </pc:picChg>
      </pc:sldChg>
      <pc:sldChg chg="del">
        <pc:chgData name="Yunshu Wang" userId="4ff3237a4ddc3207" providerId="LiveId" clId="{BFA1C23B-97AA-439E-9DF2-7E26FB37E57E}" dt="2023-12-08T21:34:55.921" v="0" actId="47"/>
        <pc:sldMkLst>
          <pc:docMk/>
          <pc:sldMk cId="4269523662" sldId="418"/>
        </pc:sldMkLst>
      </pc:sldChg>
      <pc:sldChg chg="addSp delSp modSp add mod ord">
        <pc:chgData name="Yunshu Wang" userId="4ff3237a4ddc3207" providerId="LiveId" clId="{BFA1C23B-97AA-439E-9DF2-7E26FB37E57E}" dt="2023-12-10T19:19:44.116" v="10206" actId="948"/>
        <pc:sldMkLst>
          <pc:docMk/>
          <pc:sldMk cId="3441867551" sldId="419"/>
        </pc:sldMkLst>
        <pc:spChg chg="mod">
          <ac:chgData name="Yunshu Wang" userId="4ff3237a4ddc3207" providerId="LiveId" clId="{BFA1C23B-97AA-439E-9DF2-7E26FB37E57E}" dt="2023-12-08T22:14:00.549" v="2390" actId="20577"/>
          <ac:spMkLst>
            <pc:docMk/>
            <pc:sldMk cId="3441867551" sldId="419"/>
            <ac:spMk id="2" creationId="{04650E19-82E4-DFAA-3D61-60B8F83A58C8}"/>
          </ac:spMkLst>
        </pc:spChg>
        <pc:spChg chg="mod">
          <ac:chgData name="Yunshu Wang" userId="4ff3237a4ddc3207" providerId="LiveId" clId="{BFA1C23B-97AA-439E-9DF2-7E26FB37E57E}" dt="2023-12-10T19:19:44.116" v="10206" actId="948"/>
          <ac:spMkLst>
            <pc:docMk/>
            <pc:sldMk cId="3441867551" sldId="419"/>
            <ac:spMk id="3" creationId="{57B409DB-8178-B3AE-1E24-DEFF7BE9E6B1}"/>
          </ac:spMkLst>
        </pc:spChg>
        <pc:spChg chg="add del mod">
          <ac:chgData name="Yunshu Wang" userId="4ff3237a4ddc3207" providerId="LiveId" clId="{BFA1C23B-97AA-439E-9DF2-7E26FB37E57E}" dt="2023-12-10T19:13:06.981" v="9856" actId="478"/>
          <ac:spMkLst>
            <pc:docMk/>
            <pc:sldMk cId="3441867551" sldId="419"/>
            <ac:spMk id="5" creationId="{D7B825DC-4C2A-9DEC-5677-06F240F88988}"/>
          </ac:spMkLst>
        </pc:spChg>
        <pc:spChg chg="add del mod">
          <ac:chgData name="Yunshu Wang" userId="4ff3237a4ddc3207" providerId="LiveId" clId="{BFA1C23B-97AA-439E-9DF2-7E26FB37E57E}" dt="2023-12-09T20:11:25.956" v="5823" actId="478"/>
          <ac:spMkLst>
            <pc:docMk/>
            <pc:sldMk cId="3441867551" sldId="419"/>
            <ac:spMk id="5" creationId="{F86C133D-63AB-06C4-E360-B3C594C30FAB}"/>
          </ac:spMkLst>
        </pc:spChg>
        <pc:spChg chg="add del mod">
          <ac:chgData name="Yunshu Wang" userId="4ff3237a4ddc3207" providerId="LiveId" clId="{BFA1C23B-97AA-439E-9DF2-7E26FB37E57E}" dt="2023-12-08T22:18:15.642" v="2802"/>
          <ac:spMkLst>
            <pc:docMk/>
            <pc:sldMk cId="3441867551" sldId="419"/>
            <ac:spMk id="5" creationId="{FA0EFDD3-845F-D261-83F7-6D1CB42A6BA1}"/>
          </ac:spMkLst>
        </pc:spChg>
        <pc:picChg chg="add del mod">
          <ac:chgData name="Yunshu Wang" userId="4ff3237a4ddc3207" providerId="LiveId" clId="{BFA1C23B-97AA-439E-9DF2-7E26FB37E57E}" dt="2023-12-10T19:12:26.418" v="9852" actId="478"/>
          <ac:picMkLst>
            <pc:docMk/>
            <pc:sldMk cId="3441867551" sldId="419"/>
            <ac:picMk id="6" creationId="{D4F40A1B-A47D-06CA-5244-FDAB0DC6F9C6}"/>
          </ac:picMkLst>
        </pc:picChg>
        <pc:picChg chg="add del mod">
          <ac:chgData name="Yunshu Wang" userId="4ff3237a4ddc3207" providerId="LiveId" clId="{BFA1C23B-97AA-439E-9DF2-7E26FB37E57E}" dt="2023-12-09T20:11:22.952" v="5822" actId="478"/>
          <ac:picMkLst>
            <pc:docMk/>
            <pc:sldMk cId="3441867551" sldId="419"/>
            <ac:picMk id="7" creationId="{14262EA2-049C-47D0-A25E-41C99200665E}"/>
          </ac:picMkLst>
        </pc:picChg>
        <pc:picChg chg="add mod">
          <ac:chgData name="Yunshu Wang" userId="4ff3237a4ddc3207" providerId="LiveId" clId="{BFA1C23B-97AA-439E-9DF2-7E26FB37E57E}" dt="2023-12-10T19:12:34.603" v="9854" actId="1076"/>
          <ac:picMkLst>
            <pc:docMk/>
            <pc:sldMk cId="3441867551" sldId="419"/>
            <ac:picMk id="7" creationId="{93B09076-CC90-70DF-0EB4-D52509815EA0}"/>
          </ac:picMkLst>
        </pc:picChg>
        <pc:picChg chg="del">
          <ac:chgData name="Yunshu Wang" userId="4ff3237a4ddc3207" providerId="LiveId" clId="{BFA1C23B-97AA-439E-9DF2-7E26FB37E57E}" dt="2023-12-08T22:14:03.590" v="2391" actId="478"/>
          <ac:picMkLst>
            <pc:docMk/>
            <pc:sldMk cId="3441867551" sldId="419"/>
            <ac:picMk id="8" creationId="{C05C4119-0E5F-849F-2404-B65153386103}"/>
          </ac:picMkLst>
        </pc:picChg>
      </pc:sldChg>
      <pc:sldChg chg="del">
        <pc:chgData name="Yunshu Wang" userId="4ff3237a4ddc3207" providerId="LiveId" clId="{BFA1C23B-97AA-439E-9DF2-7E26FB37E57E}" dt="2023-12-08T21:34:56.723" v="1" actId="47"/>
        <pc:sldMkLst>
          <pc:docMk/>
          <pc:sldMk cId="3859757347" sldId="419"/>
        </pc:sldMkLst>
      </pc:sldChg>
      <pc:sldChg chg="addSp delSp modSp add mod">
        <pc:chgData name="Yunshu Wang" userId="4ff3237a4ddc3207" providerId="LiveId" clId="{BFA1C23B-97AA-439E-9DF2-7E26FB37E57E}" dt="2023-12-10T19:36:50.392" v="10848" actId="20577"/>
        <pc:sldMkLst>
          <pc:docMk/>
          <pc:sldMk cId="2860373246" sldId="420"/>
        </pc:sldMkLst>
        <pc:spChg chg="mod">
          <ac:chgData name="Yunshu Wang" userId="4ff3237a4ddc3207" providerId="LiveId" clId="{BFA1C23B-97AA-439E-9DF2-7E26FB37E57E}" dt="2023-12-08T22:19:12.119" v="2862" actId="20577"/>
          <ac:spMkLst>
            <pc:docMk/>
            <pc:sldMk cId="2860373246" sldId="420"/>
            <ac:spMk id="2" creationId="{04650E19-82E4-DFAA-3D61-60B8F83A58C8}"/>
          </ac:spMkLst>
        </pc:spChg>
        <pc:spChg chg="mod">
          <ac:chgData name="Yunshu Wang" userId="4ff3237a4ddc3207" providerId="LiveId" clId="{BFA1C23B-97AA-439E-9DF2-7E26FB37E57E}" dt="2023-12-10T19:36:50.392" v="10848" actId="20577"/>
          <ac:spMkLst>
            <pc:docMk/>
            <pc:sldMk cId="2860373246" sldId="420"/>
            <ac:spMk id="3" creationId="{57B409DB-8178-B3AE-1E24-DEFF7BE9E6B1}"/>
          </ac:spMkLst>
        </pc:spChg>
        <pc:spChg chg="add del mod">
          <ac:chgData name="Yunshu Wang" userId="4ff3237a4ddc3207" providerId="LiveId" clId="{BFA1C23B-97AA-439E-9DF2-7E26FB37E57E}" dt="2023-12-08T22:32:23.357" v="3784"/>
          <ac:spMkLst>
            <pc:docMk/>
            <pc:sldMk cId="2860373246" sldId="420"/>
            <ac:spMk id="5" creationId="{315D3E12-6F89-869F-50C7-7D499B773D32}"/>
          </ac:spMkLst>
        </pc:spChg>
        <pc:picChg chg="del">
          <ac:chgData name="Yunshu Wang" userId="4ff3237a4ddc3207" providerId="LiveId" clId="{BFA1C23B-97AA-439E-9DF2-7E26FB37E57E}" dt="2023-12-08T22:19:14.676" v="2863" actId="478"/>
          <ac:picMkLst>
            <pc:docMk/>
            <pc:sldMk cId="2860373246" sldId="420"/>
            <ac:picMk id="7" creationId="{14262EA2-049C-47D0-A25E-41C99200665E}"/>
          </ac:picMkLst>
        </pc:picChg>
        <pc:picChg chg="add mod">
          <ac:chgData name="Yunshu Wang" userId="4ff3237a4ddc3207" providerId="LiveId" clId="{BFA1C23B-97AA-439E-9DF2-7E26FB37E57E}" dt="2023-12-08T22:32:25.657" v="3785" actId="27614"/>
          <ac:picMkLst>
            <pc:docMk/>
            <pc:sldMk cId="2860373246" sldId="420"/>
            <ac:picMk id="8" creationId="{BA9410E7-D9FA-36EC-1C4E-FC8C7E6E317E}"/>
          </ac:picMkLst>
        </pc:picChg>
      </pc:sldChg>
      <pc:sldChg chg="addSp delSp modSp add mod">
        <pc:chgData name="Yunshu Wang" userId="4ff3237a4ddc3207" providerId="LiveId" clId="{BFA1C23B-97AA-439E-9DF2-7E26FB37E57E}" dt="2023-12-10T19:46:26.289" v="11160" actId="20577"/>
        <pc:sldMkLst>
          <pc:docMk/>
          <pc:sldMk cId="24342528" sldId="421"/>
        </pc:sldMkLst>
        <pc:spChg chg="mod">
          <ac:chgData name="Yunshu Wang" userId="4ff3237a4ddc3207" providerId="LiveId" clId="{BFA1C23B-97AA-439E-9DF2-7E26FB37E57E}" dt="2023-12-09T20:23:52.153" v="6164" actId="20577"/>
          <ac:spMkLst>
            <pc:docMk/>
            <pc:sldMk cId="24342528" sldId="421"/>
            <ac:spMk id="2" creationId="{04650E19-82E4-DFAA-3D61-60B8F83A58C8}"/>
          </ac:spMkLst>
        </pc:spChg>
        <pc:spChg chg="mod">
          <ac:chgData name="Yunshu Wang" userId="4ff3237a4ddc3207" providerId="LiveId" clId="{BFA1C23B-97AA-439E-9DF2-7E26FB37E57E}" dt="2023-12-10T19:46:26.289" v="11160" actId="20577"/>
          <ac:spMkLst>
            <pc:docMk/>
            <pc:sldMk cId="24342528" sldId="421"/>
            <ac:spMk id="3" creationId="{57B409DB-8178-B3AE-1E24-DEFF7BE9E6B1}"/>
          </ac:spMkLst>
        </pc:spChg>
        <pc:spChg chg="add del mod">
          <ac:chgData name="Yunshu Wang" userId="4ff3237a4ddc3207" providerId="LiveId" clId="{BFA1C23B-97AA-439E-9DF2-7E26FB37E57E}" dt="2023-12-09T20:50:49.733" v="8631"/>
          <ac:spMkLst>
            <pc:docMk/>
            <pc:sldMk cId="24342528" sldId="421"/>
            <ac:spMk id="5" creationId="{B3067CA4-7E93-8F2D-0D45-1F3A9244379A}"/>
          </ac:spMkLst>
        </pc:spChg>
        <pc:picChg chg="add mod">
          <ac:chgData name="Yunshu Wang" userId="4ff3237a4ddc3207" providerId="LiveId" clId="{BFA1C23B-97AA-439E-9DF2-7E26FB37E57E}" dt="2023-12-09T20:50:49.733" v="8631"/>
          <ac:picMkLst>
            <pc:docMk/>
            <pc:sldMk cId="24342528" sldId="421"/>
            <ac:picMk id="4" creationId="{E0008718-720B-3CFB-1693-6D738472F48B}"/>
          </ac:picMkLst>
        </pc:picChg>
        <pc:picChg chg="del">
          <ac:chgData name="Yunshu Wang" userId="4ff3237a4ddc3207" providerId="LiveId" clId="{BFA1C23B-97AA-439E-9DF2-7E26FB37E57E}" dt="2023-12-08T22:35:30.695" v="3832" actId="478"/>
          <ac:picMkLst>
            <pc:docMk/>
            <pc:sldMk cId="24342528" sldId="421"/>
            <ac:picMk id="8" creationId="{BA9410E7-D9FA-36EC-1C4E-FC8C7E6E317E}"/>
          </ac:picMkLst>
        </pc:picChg>
      </pc:sldChg>
      <pc:sldChg chg="addSp delSp modSp add mod">
        <pc:chgData name="Yunshu Wang" userId="4ff3237a4ddc3207" providerId="LiveId" clId="{BFA1C23B-97AA-439E-9DF2-7E26FB37E57E}" dt="2023-12-10T19:49:14.955" v="11277" actId="20577"/>
        <pc:sldMkLst>
          <pc:docMk/>
          <pc:sldMk cId="3273148067" sldId="422"/>
        </pc:sldMkLst>
        <pc:spChg chg="mod">
          <ac:chgData name="Yunshu Wang" userId="4ff3237a4ddc3207" providerId="LiveId" clId="{BFA1C23B-97AA-439E-9DF2-7E26FB37E57E}" dt="2023-12-09T20:23:57.493" v="6165" actId="20577"/>
          <ac:spMkLst>
            <pc:docMk/>
            <pc:sldMk cId="3273148067" sldId="422"/>
            <ac:spMk id="2" creationId="{04650E19-82E4-DFAA-3D61-60B8F83A58C8}"/>
          </ac:spMkLst>
        </pc:spChg>
        <pc:spChg chg="mod">
          <ac:chgData name="Yunshu Wang" userId="4ff3237a4ddc3207" providerId="LiveId" clId="{BFA1C23B-97AA-439E-9DF2-7E26FB37E57E}" dt="2023-12-10T19:49:14.955" v="11277" actId="20577"/>
          <ac:spMkLst>
            <pc:docMk/>
            <pc:sldMk cId="3273148067" sldId="422"/>
            <ac:spMk id="3" creationId="{57B409DB-8178-B3AE-1E24-DEFF7BE9E6B1}"/>
          </ac:spMkLst>
        </pc:spChg>
        <pc:spChg chg="del">
          <ac:chgData name="Yunshu Wang" userId="4ff3237a4ddc3207" providerId="LiveId" clId="{BFA1C23B-97AA-439E-9DF2-7E26FB37E57E}" dt="2023-12-09T21:03:16.824" v="8648"/>
          <ac:spMkLst>
            <pc:docMk/>
            <pc:sldMk cId="3273148067" sldId="422"/>
            <ac:spMk id="5" creationId="{B3067CA4-7E93-8F2D-0D45-1F3A9244379A}"/>
          </ac:spMkLst>
        </pc:spChg>
        <pc:spChg chg="add del mod">
          <ac:chgData name="Yunshu Wang" userId="4ff3237a4ddc3207" providerId="LiveId" clId="{BFA1C23B-97AA-439E-9DF2-7E26FB37E57E}" dt="2023-12-09T21:03:21.455" v="8652"/>
          <ac:spMkLst>
            <pc:docMk/>
            <pc:sldMk cId="3273148067" sldId="422"/>
            <ac:spMk id="8" creationId="{E02F062B-E342-CD8E-6A28-17E0455CE28B}"/>
          </ac:spMkLst>
        </pc:spChg>
        <pc:picChg chg="add del mod">
          <ac:chgData name="Yunshu Wang" userId="4ff3237a4ddc3207" providerId="LiveId" clId="{BFA1C23B-97AA-439E-9DF2-7E26FB37E57E}" dt="2023-12-09T21:03:18.356" v="8651" actId="478"/>
          <ac:picMkLst>
            <pc:docMk/>
            <pc:sldMk cId="3273148067" sldId="422"/>
            <ac:picMk id="6" creationId="{C650923E-1BE2-D9B6-A68E-C12D9FD08A77}"/>
          </ac:picMkLst>
        </pc:picChg>
        <pc:picChg chg="add mod">
          <ac:chgData name="Yunshu Wang" userId="4ff3237a4ddc3207" providerId="LiveId" clId="{BFA1C23B-97AA-439E-9DF2-7E26FB37E57E}" dt="2023-12-09T21:03:22.004" v="8654" actId="962"/>
          <ac:picMkLst>
            <pc:docMk/>
            <pc:sldMk cId="3273148067" sldId="422"/>
            <ac:picMk id="10" creationId="{2D6129B6-9E37-D5EE-F756-2BF2C1BA2BF5}"/>
          </ac:picMkLst>
        </pc:picChg>
      </pc:sldChg>
      <pc:sldChg chg="add del">
        <pc:chgData name="Yunshu Wang" userId="4ff3237a4ddc3207" providerId="LiveId" clId="{BFA1C23B-97AA-439E-9DF2-7E26FB37E57E}" dt="2023-12-08T22:37:15.789" v="3843" actId="47"/>
        <pc:sldMkLst>
          <pc:docMk/>
          <pc:sldMk cId="3731501188" sldId="422"/>
        </pc:sldMkLst>
      </pc:sldChg>
      <pc:sldChg chg="addSp delSp modSp add mod">
        <pc:chgData name="Yunshu Wang" userId="4ff3237a4ddc3207" providerId="LiveId" clId="{BFA1C23B-97AA-439E-9DF2-7E26FB37E57E}" dt="2023-12-10T19:57:45.681" v="11517" actId="20577"/>
        <pc:sldMkLst>
          <pc:docMk/>
          <pc:sldMk cId="2343763869" sldId="423"/>
        </pc:sldMkLst>
        <pc:spChg chg="mod">
          <ac:chgData name="Yunshu Wang" userId="4ff3237a4ddc3207" providerId="LiveId" clId="{BFA1C23B-97AA-439E-9DF2-7E26FB37E57E}" dt="2023-12-09T21:28:09.772" v="9152" actId="20577"/>
          <ac:spMkLst>
            <pc:docMk/>
            <pc:sldMk cId="2343763869" sldId="423"/>
            <ac:spMk id="2" creationId="{04650E19-82E4-DFAA-3D61-60B8F83A58C8}"/>
          </ac:spMkLst>
        </pc:spChg>
        <pc:spChg chg="mod">
          <ac:chgData name="Yunshu Wang" userId="4ff3237a4ddc3207" providerId="LiveId" clId="{BFA1C23B-97AA-439E-9DF2-7E26FB37E57E}" dt="2023-12-10T19:57:45.681" v="11517" actId="20577"/>
          <ac:spMkLst>
            <pc:docMk/>
            <pc:sldMk cId="2343763869" sldId="423"/>
            <ac:spMk id="3" creationId="{57B409DB-8178-B3AE-1E24-DEFF7BE9E6B1}"/>
          </ac:spMkLst>
        </pc:spChg>
        <pc:spChg chg="del">
          <ac:chgData name="Yunshu Wang" userId="4ff3237a4ddc3207" providerId="LiveId" clId="{BFA1C23B-97AA-439E-9DF2-7E26FB37E57E}" dt="2023-12-09T21:02:20.624" v="8645"/>
          <ac:spMkLst>
            <pc:docMk/>
            <pc:sldMk cId="2343763869" sldId="423"/>
            <ac:spMk id="5" creationId="{B3067CA4-7E93-8F2D-0D45-1F3A9244379A}"/>
          </ac:spMkLst>
        </pc:spChg>
        <pc:picChg chg="add mod">
          <ac:chgData name="Yunshu Wang" userId="4ff3237a4ddc3207" providerId="LiveId" clId="{BFA1C23B-97AA-439E-9DF2-7E26FB37E57E}" dt="2023-12-09T21:02:21.320" v="8647" actId="962"/>
          <ac:picMkLst>
            <pc:docMk/>
            <pc:sldMk cId="2343763869" sldId="423"/>
            <ac:picMk id="6" creationId="{A75C9FF8-756E-BBDF-3251-BC1F05AE991F}"/>
          </ac:picMkLst>
        </pc:picChg>
      </pc:sldChg>
      <pc:sldChg chg="addSp delSp modSp add mod">
        <pc:chgData name="Yunshu Wang" userId="4ff3237a4ddc3207" providerId="LiveId" clId="{BFA1C23B-97AA-439E-9DF2-7E26FB37E57E}" dt="2023-12-10T19:58:58.037" v="11519" actId="403"/>
        <pc:sldMkLst>
          <pc:docMk/>
          <pc:sldMk cId="1586926350" sldId="424"/>
        </pc:sldMkLst>
        <pc:spChg chg="mod">
          <ac:chgData name="Yunshu Wang" userId="4ff3237a4ddc3207" providerId="LiveId" clId="{BFA1C23B-97AA-439E-9DF2-7E26FB37E57E}" dt="2023-12-09T20:40:10.451" v="7528" actId="20577"/>
          <ac:spMkLst>
            <pc:docMk/>
            <pc:sldMk cId="1586926350" sldId="424"/>
            <ac:spMk id="2" creationId="{04650E19-82E4-DFAA-3D61-60B8F83A58C8}"/>
          </ac:spMkLst>
        </pc:spChg>
        <pc:spChg chg="mod">
          <ac:chgData name="Yunshu Wang" userId="4ff3237a4ddc3207" providerId="LiveId" clId="{BFA1C23B-97AA-439E-9DF2-7E26FB37E57E}" dt="2023-12-09T21:23:35.793" v="9108" actId="404"/>
          <ac:spMkLst>
            <pc:docMk/>
            <pc:sldMk cId="1586926350" sldId="424"/>
            <ac:spMk id="3" creationId="{57B409DB-8178-B3AE-1E24-DEFF7BE9E6B1}"/>
          </ac:spMkLst>
        </pc:spChg>
        <pc:spChg chg="add mod">
          <ac:chgData name="Yunshu Wang" userId="4ff3237a4ddc3207" providerId="LiveId" clId="{BFA1C23B-97AA-439E-9DF2-7E26FB37E57E}" dt="2023-12-10T19:58:58.037" v="11519" actId="403"/>
          <ac:spMkLst>
            <pc:docMk/>
            <pc:sldMk cId="1586926350" sldId="424"/>
            <ac:spMk id="4" creationId="{F476DAC0-7BEA-790B-027F-02BD517988EE}"/>
          </ac:spMkLst>
        </pc:spChg>
        <pc:spChg chg="del">
          <ac:chgData name="Yunshu Wang" userId="4ff3237a4ddc3207" providerId="LiveId" clId="{BFA1C23B-97AA-439E-9DF2-7E26FB37E57E}" dt="2023-12-09T20:12:25.738" v="5828" actId="478"/>
          <ac:spMkLst>
            <pc:docMk/>
            <pc:sldMk cId="1586926350" sldId="424"/>
            <ac:spMk id="5" creationId="{B3067CA4-7E93-8F2D-0D45-1F3A9244379A}"/>
          </ac:spMkLst>
        </pc:spChg>
      </pc:sldChg>
      <pc:sldChg chg="modSp add del mod">
        <pc:chgData name="Yunshu Wang" userId="4ff3237a4ddc3207" providerId="LiveId" clId="{BFA1C23B-97AA-439E-9DF2-7E26FB37E57E}" dt="2023-12-09T20:13:03.495" v="5832" actId="47"/>
        <pc:sldMkLst>
          <pc:docMk/>
          <pc:sldMk cId="1093702006" sldId="425"/>
        </pc:sldMkLst>
        <pc:spChg chg="mod">
          <ac:chgData name="Yunshu Wang" userId="4ff3237a4ddc3207" providerId="LiveId" clId="{BFA1C23B-97AA-439E-9DF2-7E26FB37E57E}" dt="2023-12-08T22:42:20.458" v="4024" actId="20577"/>
          <ac:spMkLst>
            <pc:docMk/>
            <pc:sldMk cId="1093702006" sldId="425"/>
            <ac:spMk id="2" creationId="{04650E19-82E4-DFAA-3D61-60B8F83A58C8}"/>
          </ac:spMkLst>
        </pc:spChg>
      </pc:sldChg>
      <pc:sldChg chg="addSp delSp modSp add del mod">
        <pc:chgData name="Yunshu Wang" userId="4ff3237a4ddc3207" providerId="LiveId" clId="{BFA1C23B-97AA-439E-9DF2-7E26FB37E57E}" dt="2023-12-10T19:12:39.154" v="9855" actId="47"/>
        <pc:sldMkLst>
          <pc:docMk/>
          <pc:sldMk cId="2475503382" sldId="426"/>
        </pc:sldMkLst>
        <pc:spChg chg="add del mod">
          <ac:chgData name="Yunshu Wang" userId="4ff3237a4ddc3207" providerId="LiveId" clId="{BFA1C23B-97AA-439E-9DF2-7E26FB37E57E}" dt="2023-12-09T21:04:15.791" v="8655"/>
          <ac:spMkLst>
            <pc:docMk/>
            <pc:sldMk cId="2475503382" sldId="426"/>
            <ac:spMk id="5" creationId="{0AF45B5C-5AB7-355E-2803-FD35A49B7B86}"/>
          </ac:spMkLst>
        </pc:spChg>
        <pc:picChg chg="del">
          <ac:chgData name="Yunshu Wang" userId="4ff3237a4ddc3207" providerId="LiveId" clId="{BFA1C23B-97AA-439E-9DF2-7E26FB37E57E}" dt="2023-12-09T20:50:44.158" v="8630" actId="478"/>
          <ac:picMkLst>
            <pc:docMk/>
            <pc:sldMk cId="2475503382" sldId="426"/>
            <ac:picMk id="7" creationId="{14262EA2-049C-47D0-A25E-41C99200665E}"/>
          </ac:picMkLst>
        </pc:picChg>
        <pc:picChg chg="add mod">
          <ac:chgData name="Yunshu Wang" userId="4ff3237a4ddc3207" providerId="LiveId" clId="{BFA1C23B-97AA-439E-9DF2-7E26FB37E57E}" dt="2023-12-09T21:04:16.481" v="8657" actId="962"/>
          <ac:picMkLst>
            <pc:docMk/>
            <pc:sldMk cId="2475503382" sldId="426"/>
            <ac:picMk id="8" creationId="{1A7DAEAD-2873-78A5-6640-A1CED2ABD250}"/>
          </ac:picMkLst>
        </pc:picChg>
      </pc:sldChg>
      <pc:sldChg chg="add del">
        <pc:chgData name="Yunshu Wang" userId="4ff3237a4ddc3207" providerId="LiveId" clId="{BFA1C23B-97AA-439E-9DF2-7E26FB37E57E}" dt="2023-12-09T20:33:40.489" v="6680" actId="47"/>
        <pc:sldMkLst>
          <pc:docMk/>
          <pc:sldMk cId="1670547834" sldId="427"/>
        </pc:sldMkLst>
      </pc:sldChg>
      <pc:sldChg chg="modSp add del mod">
        <pc:chgData name="Yunshu Wang" userId="4ff3237a4ddc3207" providerId="LiveId" clId="{BFA1C23B-97AA-439E-9DF2-7E26FB37E57E}" dt="2023-12-09T20:39:55.164" v="7487" actId="47"/>
        <pc:sldMkLst>
          <pc:docMk/>
          <pc:sldMk cId="3534830161" sldId="427"/>
        </pc:sldMkLst>
        <pc:spChg chg="mod">
          <ac:chgData name="Yunshu Wang" userId="4ff3237a4ddc3207" providerId="LiveId" clId="{BFA1C23B-97AA-439E-9DF2-7E26FB37E57E}" dt="2023-12-09T20:39:40.720" v="7483" actId="20577"/>
          <ac:spMkLst>
            <pc:docMk/>
            <pc:sldMk cId="3534830161" sldId="427"/>
            <ac:spMk id="3" creationId="{57B409DB-8178-B3AE-1E24-DEFF7BE9E6B1}"/>
          </ac:spMkLst>
        </pc:spChg>
      </pc:sldChg>
      <pc:sldChg chg="modSp add mod">
        <pc:chgData name="Yunshu Wang" userId="4ff3237a4ddc3207" providerId="LiveId" clId="{BFA1C23B-97AA-439E-9DF2-7E26FB37E57E}" dt="2023-12-09T21:25:41.360" v="9123" actId="20577"/>
        <pc:sldMkLst>
          <pc:docMk/>
          <pc:sldMk cId="3826105431" sldId="427"/>
        </pc:sldMkLst>
        <pc:spChg chg="mod">
          <ac:chgData name="Yunshu Wang" userId="4ff3237a4ddc3207" providerId="LiveId" clId="{BFA1C23B-97AA-439E-9DF2-7E26FB37E57E}" dt="2023-12-09T20:40:41.408" v="7593" actId="20577"/>
          <ac:spMkLst>
            <pc:docMk/>
            <pc:sldMk cId="3826105431" sldId="427"/>
            <ac:spMk id="2" creationId="{04650E19-82E4-DFAA-3D61-60B8F83A58C8}"/>
          </ac:spMkLst>
        </pc:spChg>
        <pc:spChg chg="mod">
          <ac:chgData name="Yunshu Wang" userId="4ff3237a4ddc3207" providerId="LiveId" clId="{BFA1C23B-97AA-439E-9DF2-7E26FB37E57E}" dt="2023-12-09T21:25:41.360" v="9123" actId="20577"/>
          <ac:spMkLst>
            <pc:docMk/>
            <pc:sldMk cId="3826105431" sldId="427"/>
            <ac:spMk id="3" creationId="{57B409DB-8178-B3AE-1E24-DEFF7BE9E6B1}"/>
          </ac:spMkLst>
        </pc:spChg>
        <pc:spChg chg="mod">
          <ac:chgData name="Yunshu Wang" userId="4ff3237a4ddc3207" providerId="LiveId" clId="{BFA1C23B-97AA-439E-9DF2-7E26FB37E57E}" dt="2023-12-09T21:25:01.239" v="9112" actId="20577"/>
          <ac:spMkLst>
            <pc:docMk/>
            <pc:sldMk cId="3826105431" sldId="427"/>
            <ac:spMk id="4" creationId="{F476DAC0-7BEA-790B-027F-02BD517988EE}"/>
          </ac:spMkLst>
        </pc:spChg>
      </pc:sldChg>
      <pc:sldChg chg="addSp delSp modSp add mod">
        <pc:chgData name="Yunshu Wang" userId="4ff3237a4ddc3207" providerId="LiveId" clId="{BFA1C23B-97AA-439E-9DF2-7E26FB37E57E}" dt="2023-12-09T20:54:08.340" v="8644" actId="20577"/>
        <pc:sldMkLst>
          <pc:docMk/>
          <pc:sldMk cId="2567436333" sldId="428"/>
        </pc:sldMkLst>
        <pc:spChg chg="mod">
          <ac:chgData name="Yunshu Wang" userId="4ff3237a4ddc3207" providerId="LiveId" clId="{BFA1C23B-97AA-439E-9DF2-7E26FB37E57E}" dt="2023-12-09T20:54:08.340" v="8644" actId="20577"/>
          <ac:spMkLst>
            <pc:docMk/>
            <pc:sldMk cId="2567436333" sldId="428"/>
            <ac:spMk id="2" creationId="{04650E19-82E4-DFAA-3D61-60B8F83A58C8}"/>
          </ac:spMkLst>
        </pc:spChg>
        <pc:spChg chg="del">
          <ac:chgData name="Yunshu Wang" userId="4ff3237a4ddc3207" providerId="LiveId" clId="{BFA1C23B-97AA-439E-9DF2-7E26FB37E57E}" dt="2023-12-09T20:53:48.947" v="8634" actId="478"/>
          <ac:spMkLst>
            <pc:docMk/>
            <pc:sldMk cId="2567436333" sldId="428"/>
            <ac:spMk id="3" creationId="{57B409DB-8178-B3AE-1E24-DEFF7BE9E6B1}"/>
          </ac:spMkLst>
        </pc:spChg>
        <pc:spChg chg="del">
          <ac:chgData name="Yunshu Wang" userId="4ff3237a4ddc3207" providerId="LiveId" clId="{BFA1C23B-97AA-439E-9DF2-7E26FB37E57E}" dt="2023-12-09T20:53:52.618" v="8636" actId="478"/>
          <ac:spMkLst>
            <pc:docMk/>
            <pc:sldMk cId="2567436333" sldId="428"/>
            <ac:spMk id="5" creationId="{B3067CA4-7E93-8F2D-0D45-1F3A9244379A}"/>
          </ac:spMkLst>
        </pc:spChg>
        <pc:spChg chg="add del mod">
          <ac:chgData name="Yunshu Wang" userId="4ff3237a4ddc3207" providerId="LiveId" clId="{BFA1C23B-97AA-439E-9DF2-7E26FB37E57E}" dt="2023-12-09T20:53:51.278" v="8635" actId="478"/>
          <ac:spMkLst>
            <pc:docMk/>
            <pc:sldMk cId="2567436333" sldId="428"/>
            <ac:spMk id="6" creationId="{B5E50C57-D810-97A6-5721-7A03A282C47A}"/>
          </ac:spMkLst>
        </pc:spChg>
        <pc:graphicFrameChg chg="add mod">
          <ac:chgData name="Yunshu Wang" userId="4ff3237a4ddc3207" providerId="LiveId" clId="{BFA1C23B-97AA-439E-9DF2-7E26FB37E57E}" dt="2023-12-09T20:54:05.297" v="8638" actId="1076"/>
          <ac:graphicFrameMkLst>
            <pc:docMk/>
            <pc:sldMk cId="2567436333" sldId="428"/>
            <ac:graphicFrameMk id="7" creationId="{2AE15E12-A46F-01BA-69FD-D975D26619A1}"/>
          </ac:graphicFrameMkLst>
        </pc:graphicFrameChg>
      </pc:sldChg>
      <pc:sldChg chg="modSp add del mod ord">
        <pc:chgData name="Yunshu Wang" userId="4ff3237a4ddc3207" providerId="LiveId" clId="{BFA1C23B-97AA-439E-9DF2-7E26FB37E57E}" dt="2023-12-09T20:40:34.420" v="7581" actId="47"/>
        <pc:sldMkLst>
          <pc:docMk/>
          <pc:sldMk cId="3228368831" sldId="428"/>
        </pc:sldMkLst>
        <pc:spChg chg="mod">
          <ac:chgData name="Yunshu Wang" userId="4ff3237a4ddc3207" providerId="LiveId" clId="{BFA1C23B-97AA-439E-9DF2-7E26FB37E57E}" dt="2023-12-09T20:40:16.220" v="7544" actId="20577"/>
          <ac:spMkLst>
            <pc:docMk/>
            <pc:sldMk cId="3228368831" sldId="428"/>
            <ac:spMk id="2" creationId="{04650E19-82E4-DFAA-3D61-60B8F83A58C8}"/>
          </ac:spMkLst>
        </pc:spChg>
        <pc:spChg chg="mod">
          <ac:chgData name="Yunshu Wang" userId="4ff3237a4ddc3207" providerId="LiveId" clId="{BFA1C23B-97AA-439E-9DF2-7E26FB37E57E}" dt="2023-12-09T20:40:29.094" v="7580" actId="20577"/>
          <ac:spMkLst>
            <pc:docMk/>
            <pc:sldMk cId="3228368831" sldId="428"/>
            <ac:spMk id="3" creationId="{57B409DB-8178-B3AE-1E24-DEFF7BE9E6B1}"/>
          </ac:spMkLst>
        </pc:spChg>
      </pc:sldChg>
      <pc:sldMasterChg chg="delSldLayout">
        <pc:chgData name="Yunshu Wang" userId="4ff3237a4ddc3207" providerId="LiveId" clId="{BFA1C23B-97AA-439E-9DF2-7E26FB37E57E}" dt="2023-12-08T21:34:57.290" v="2" actId="47"/>
        <pc:sldMasterMkLst>
          <pc:docMk/>
          <pc:sldMasterMk cId="0" sldId="2147483675"/>
        </pc:sldMasterMkLst>
        <pc:sldLayoutChg chg="del">
          <pc:chgData name="Yunshu Wang" userId="4ff3237a4ddc3207" providerId="LiveId" clId="{BFA1C23B-97AA-439E-9DF2-7E26FB37E57E}" dt="2023-12-08T21:34:56.723" v="1" actId="47"/>
          <pc:sldLayoutMkLst>
            <pc:docMk/>
            <pc:sldMasterMk cId="0" sldId="2147483675"/>
            <pc:sldLayoutMk cId="1541044437" sldId="2147483678"/>
          </pc:sldLayoutMkLst>
        </pc:sldLayoutChg>
        <pc:sldLayoutChg chg="del">
          <pc:chgData name="Yunshu Wang" userId="4ff3237a4ddc3207" providerId="LiveId" clId="{BFA1C23B-97AA-439E-9DF2-7E26FB37E57E}" dt="2023-12-08T21:34:57.290" v="2" actId="47"/>
          <pc:sldLayoutMkLst>
            <pc:docMk/>
            <pc:sldMasterMk cId="0" sldId="2147483675"/>
            <pc:sldLayoutMk cId="2074655732" sldId="2147483679"/>
          </pc:sldLayoutMkLst>
        </pc:sldLayoutChg>
      </pc:sldMasterChg>
    </pc:docChg>
  </pc:docChgLst>
  <pc:docChgLst>
    <pc:chgData name="Kelcey Armstrong-Walenczak" userId="fa2ad767-37cf-435c-a4ea-64a5a0cbdf77" providerId="ADAL" clId="{10BF0D50-DC2B-4630-A50A-A60F30CFBEC2}"/>
    <pc:docChg chg="undo redo custSel addSld modSld">
      <pc:chgData name="Kelcey Armstrong-Walenczak" userId="fa2ad767-37cf-435c-a4ea-64a5a0cbdf77" providerId="ADAL" clId="{10BF0D50-DC2B-4630-A50A-A60F30CFBEC2}" dt="2023-11-06T09:59:10.670" v="1165" actId="1076"/>
      <pc:docMkLst>
        <pc:docMk/>
      </pc:docMkLst>
      <pc:sldChg chg="addSp delSp modSp mod">
        <pc:chgData name="Kelcey Armstrong-Walenczak" userId="fa2ad767-37cf-435c-a4ea-64a5a0cbdf77" providerId="ADAL" clId="{10BF0D50-DC2B-4630-A50A-A60F30CFBEC2}" dt="2023-11-06T09:11:18.863" v="430" actId="207"/>
        <pc:sldMkLst>
          <pc:docMk/>
          <pc:sldMk cId="0" sldId="259"/>
        </pc:sldMkLst>
        <pc:spChg chg="mod">
          <ac:chgData name="Kelcey Armstrong-Walenczak" userId="fa2ad767-37cf-435c-a4ea-64a5a0cbdf77" providerId="ADAL" clId="{10BF0D50-DC2B-4630-A50A-A60F30CFBEC2}" dt="2023-11-06T09:11:18.863" v="430" actId="207"/>
          <ac:spMkLst>
            <pc:docMk/>
            <pc:sldMk cId="0" sldId="259"/>
            <ac:spMk id="214" creationId="{00000000-0000-0000-0000-000000000000}"/>
          </ac:spMkLst>
        </pc:spChg>
        <pc:spChg chg="mod">
          <ac:chgData name="Kelcey Armstrong-Walenczak" userId="fa2ad767-37cf-435c-a4ea-64a5a0cbdf77" providerId="ADAL" clId="{10BF0D50-DC2B-4630-A50A-A60F30CFBEC2}" dt="2023-11-06T09:11:09.600" v="429" actId="1076"/>
          <ac:spMkLst>
            <pc:docMk/>
            <pc:sldMk cId="0" sldId="259"/>
            <ac:spMk id="215" creationId="{00000000-0000-0000-0000-000000000000}"/>
          </ac:spMkLst>
        </pc:spChg>
        <pc:spChg chg="del">
          <ac:chgData name="Kelcey Armstrong-Walenczak" userId="fa2ad767-37cf-435c-a4ea-64a5a0cbdf77" providerId="ADAL" clId="{10BF0D50-DC2B-4630-A50A-A60F30CFBEC2}" dt="2023-11-06T09:08:58.927" v="418" actId="478"/>
          <ac:spMkLst>
            <pc:docMk/>
            <pc:sldMk cId="0" sldId="259"/>
            <ac:spMk id="216" creationId="{00000000-0000-0000-0000-000000000000}"/>
          </ac:spMkLst>
        </pc:spChg>
        <pc:spChg chg="del">
          <ac:chgData name="Kelcey Armstrong-Walenczak" userId="fa2ad767-37cf-435c-a4ea-64a5a0cbdf77" providerId="ADAL" clId="{10BF0D50-DC2B-4630-A50A-A60F30CFBEC2}" dt="2023-11-06T09:09:01.114" v="419" actId="478"/>
          <ac:spMkLst>
            <pc:docMk/>
            <pc:sldMk cId="0" sldId="259"/>
            <ac:spMk id="217" creationId="{00000000-0000-0000-0000-000000000000}"/>
          </ac:spMkLst>
        </pc:spChg>
        <pc:picChg chg="del">
          <ac:chgData name="Kelcey Armstrong-Walenczak" userId="fa2ad767-37cf-435c-a4ea-64a5a0cbdf77" providerId="ADAL" clId="{10BF0D50-DC2B-4630-A50A-A60F30CFBEC2}" dt="2023-11-06T09:08:55.843" v="417" actId="478"/>
          <ac:picMkLst>
            <pc:docMk/>
            <pc:sldMk cId="0" sldId="259"/>
            <ac:picMk id="2" creationId="{0A335A2B-635D-2B26-AFAB-18A3A4171737}"/>
          </ac:picMkLst>
        </pc:picChg>
        <pc:picChg chg="add mod">
          <ac:chgData name="Kelcey Armstrong-Walenczak" userId="fa2ad767-37cf-435c-a4ea-64a5a0cbdf77" providerId="ADAL" clId="{10BF0D50-DC2B-4630-A50A-A60F30CFBEC2}" dt="2023-11-06T09:10:46.435" v="421" actId="1076"/>
          <ac:picMkLst>
            <pc:docMk/>
            <pc:sldMk cId="0" sldId="259"/>
            <ac:picMk id="4" creationId="{A01D0D56-4278-DDE2-D52D-42529F620EBD}"/>
          </ac:picMkLst>
        </pc:picChg>
      </pc:sldChg>
      <pc:sldChg chg="delSp modSp mod">
        <pc:chgData name="Kelcey Armstrong-Walenczak" userId="fa2ad767-37cf-435c-a4ea-64a5a0cbdf77" providerId="ADAL" clId="{10BF0D50-DC2B-4630-A50A-A60F30CFBEC2}" dt="2023-11-06T09:52:25.306" v="719" actId="1076"/>
        <pc:sldMkLst>
          <pc:docMk/>
          <pc:sldMk cId="0" sldId="261"/>
        </pc:sldMkLst>
        <pc:spChg chg="mod">
          <ac:chgData name="Kelcey Armstrong-Walenczak" userId="fa2ad767-37cf-435c-a4ea-64a5a0cbdf77" providerId="ADAL" clId="{10BF0D50-DC2B-4630-A50A-A60F30CFBEC2}" dt="2023-11-06T09:49:08.666" v="518" actId="20577"/>
          <ac:spMkLst>
            <pc:docMk/>
            <pc:sldMk cId="0" sldId="261"/>
            <ac:spMk id="229" creationId="{00000000-0000-0000-0000-000000000000}"/>
          </ac:spMkLst>
        </pc:spChg>
        <pc:spChg chg="mod">
          <ac:chgData name="Kelcey Armstrong-Walenczak" userId="fa2ad767-37cf-435c-a4ea-64a5a0cbdf77" providerId="ADAL" clId="{10BF0D50-DC2B-4630-A50A-A60F30CFBEC2}" dt="2023-11-06T09:52:25.306" v="719" actId="1076"/>
          <ac:spMkLst>
            <pc:docMk/>
            <pc:sldMk cId="0" sldId="261"/>
            <ac:spMk id="230" creationId="{00000000-0000-0000-0000-000000000000}"/>
          </ac:spMkLst>
        </pc:spChg>
        <pc:picChg chg="del">
          <ac:chgData name="Kelcey Armstrong-Walenczak" userId="fa2ad767-37cf-435c-a4ea-64a5a0cbdf77" providerId="ADAL" clId="{10BF0D50-DC2B-4630-A50A-A60F30CFBEC2}" dt="2023-11-06T09:50:12.500" v="551" actId="478"/>
          <ac:picMkLst>
            <pc:docMk/>
            <pc:sldMk cId="0" sldId="261"/>
            <ac:picMk id="3" creationId="{13D8F727-12B8-80E0-7491-DC2233E6659F}"/>
          </ac:picMkLst>
        </pc:picChg>
      </pc:sldChg>
      <pc:sldChg chg="modSp mod">
        <pc:chgData name="Kelcey Armstrong-Walenczak" userId="fa2ad767-37cf-435c-a4ea-64a5a0cbdf77" providerId="ADAL" clId="{10BF0D50-DC2B-4630-A50A-A60F30CFBEC2}" dt="2023-11-06T09:49:26.064" v="546" actId="20577"/>
        <pc:sldMkLst>
          <pc:docMk/>
          <pc:sldMk cId="0" sldId="287"/>
        </pc:sldMkLst>
        <pc:spChg chg="mod">
          <ac:chgData name="Kelcey Armstrong-Walenczak" userId="fa2ad767-37cf-435c-a4ea-64a5a0cbdf77" providerId="ADAL" clId="{10BF0D50-DC2B-4630-A50A-A60F30CFBEC2}" dt="2023-11-06T09:12:10.363" v="460" actId="20577"/>
          <ac:spMkLst>
            <pc:docMk/>
            <pc:sldMk cId="0" sldId="287"/>
            <ac:spMk id="638" creationId="{00000000-0000-0000-0000-000000000000}"/>
          </ac:spMkLst>
        </pc:spChg>
        <pc:spChg chg="mod">
          <ac:chgData name="Kelcey Armstrong-Walenczak" userId="fa2ad767-37cf-435c-a4ea-64a5a0cbdf77" providerId="ADAL" clId="{10BF0D50-DC2B-4630-A50A-A60F30CFBEC2}" dt="2023-11-06T09:49:26.064" v="546" actId="20577"/>
          <ac:spMkLst>
            <pc:docMk/>
            <pc:sldMk cId="0" sldId="287"/>
            <ac:spMk id="643" creationId="{00000000-0000-0000-0000-000000000000}"/>
          </ac:spMkLst>
        </pc:spChg>
      </pc:sldChg>
      <pc:sldChg chg="modSp mod">
        <pc:chgData name="Kelcey Armstrong-Walenczak" userId="fa2ad767-37cf-435c-a4ea-64a5a0cbdf77" providerId="ADAL" clId="{10BF0D50-DC2B-4630-A50A-A60F30CFBEC2}" dt="2023-11-06T09:57:11.389" v="925" actId="20577"/>
        <pc:sldMkLst>
          <pc:docMk/>
          <pc:sldMk cId="881964983" sldId="288"/>
        </pc:sldMkLst>
        <pc:spChg chg="mod">
          <ac:chgData name="Kelcey Armstrong-Walenczak" userId="fa2ad767-37cf-435c-a4ea-64a5a0cbdf77" providerId="ADAL" clId="{10BF0D50-DC2B-4630-A50A-A60F30CFBEC2}" dt="2023-11-06T09:56:04.684" v="784" actId="207"/>
          <ac:spMkLst>
            <pc:docMk/>
            <pc:sldMk cId="881964983" sldId="288"/>
            <ac:spMk id="214" creationId="{00000000-0000-0000-0000-000000000000}"/>
          </ac:spMkLst>
        </pc:spChg>
        <pc:spChg chg="mod">
          <ac:chgData name="Kelcey Armstrong-Walenczak" userId="fa2ad767-37cf-435c-a4ea-64a5a0cbdf77" providerId="ADAL" clId="{10BF0D50-DC2B-4630-A50A-A60F30CFBEC2}" dt="2023-11-06T09:57:11.389" v="925" actId="20577"/>
          <ac:spMkLst>
            <pc:docMk/>
            <pc:sldMk cId="881964983" sldId="288"/>
            <ac:spMk id="215" creationId="{00000000-0000-0000-0000-000000000000}"/>
          </ac:spMkLst>
        </pc:spChg>
      </pc:sldChg>
      <pc:sldChg chg="addSp delSp modSp new mod">
        <pc:chgData name="Kelcey Armstrong-Walenczak" userId="fa2ad767-37cf-435c-a4ea-64a5a0cbdf77" providerId="ADAL" clId="{10BF0D50-DC2B-4630-A50A-A60F30CFBEC2}" dt="2023-11-06T09:59:10.670" v="1165" actId="1076"/>
        <pc:sldMkLst>
          <pc:docMk/>
          <pc:sldMk cId="1864735555" sldId="289"/>
        </pc:sldMkLst>
        <pc:spChg chg="del">
          <ac:chgData name="Kelcey Armstrong-Walenczak" userId="fa2ad767-37cf-435c-a4ea-64a5a0cbdf77" providerId="ADAL" clId="{10BF0D50-DC2B-4630-A50A-A60F30CFBEC2}" dt="2023-11-06T09:03:20.823" v="141" actId="478"/>
          <ac:spMkLst>
            <pc:docMk/>
            <pc:sldMk cId="1864735555" sldId="289"/>
            <ac:spMk id="2" creationId="{87935DE1-55E0-5E64-82C9-D07F97ABD4F2}"/>
          </ac:spMkLst>
        </pc:spChg>
        <pc:spChg chg="del">
          <ac:chgData name="Kelcey Armstrong-Walenczak" userId="fa2ad767-37cf-435c-a4ea-64a5a0cbdf77" providerId="ADAL" clId="{10BF0D50-DC2B-4630-A50A-A60F30CFBEC2}" dt="2023-11-06T09:03:22.711" v="142" actId="478"/>
          <ac:spMkLst>
            <pc:docMk/>
            <pc:sldMk cId="1864735555" sldId="289"/>
            <ac:spMk id="3" creationId="{88553DC5-5452-5E00-95B2-051BA563CEA3}"/>
          </ac:spMkLst>
        </pc:spChg>
        <pc:spChg chg="add mod">
          <ac:chgData name="Kelcey Armstrong-Walenczak" userId="fa2ad767-37cf-435c-a4ea-64a5a0cbdf77" providerId="ADAL" clId="{10BF0D50-DC2B-4630-A50A-A60F30CFBEC2}" dt="2023-11-06T09:58:35.441" v="1161" actId="20577"/>
          <ac:spMkLst>
            <pc:docMk/>
            <pc:sldMk cId="1864735555" sldId="289"/>
            <ac:spMk id="5" creationId="{03AF824D-6E03-5B63-156B-0FBFDD9978F1}"/>
          </ac:spMkLst>
        </pc:spChg>
        <pc:spChg chg="add mod">
          <ac:chgData name="Kelcey Armstrong-Walenczak" userId="fa2ad767-37cf-435c-a4ea-64a5a0cbdf77" providerId="ADAL" clId="{10BF0D50-DC2B-4630-A50A-A60F30CFBEC2}" dt="2023-11-06T09:57:40.313" v="1002" actId="20577"/>
          <ac:spMkLst>
            <pc:docMk/>
            <pc:sldMk cId="1864735555" sldId="289"/>
            <ac:spMk id="6" creationId="{49BF4D88-FF3E-8737-A86B-23F0270D16E4}"/>
          </ac:spMkLst>
        </pc:spChg>
        <pc:picChg chg="add mod">
          <ac:chgData name="Kelcey Armstrong-Walenczak" userId="fa2ad767-37cf-435c-a4ea-64a5a0cbdf77" providerId="ADAL" clId="{10BF0D50-DC2B-4630-A50A-A60F30CFBEC2}" dt="2023-11-06T09:59:10.670" v="1165" actId="1076"/>
          <ac:picMkLst>
            <pc:docMk/>
            <pc:sldMk cId="1864735555" sldId="289"/>
            <ac:picMk id="8" creationId="{FF382D48-EA07-4392-6A99-DCAED368CA5B}"/>
          </ac:picMkLst>
        </pc:picChg>
      </pc:sldChg>
    </pc:docChg>
  </pc:docChgLst>
  <pc:docChgLst>
    <pc:chgData name="Paula Orrite" userId="a29f6fc8-d1af-48b7-a240-5ac74369b065" providerId="ADAL" clId="{AADB79BA-8C5B-43A0-962E-4068D6932BA9}"/>
    <pc:docChg chg="undo redo custSel addSld delSld modSld sldOrd modMainMaster">
      <pc:chgData name="Paula Orrite" userId="a29f6fc8-d1af-48b7-a240-5ac74369b065" providerId="ADAL" clId="{AADB79BA-8C5B-43A0-962E-4068D6932BA9}" dt="2023-11-24T11:11:29.643" v="934" actId="478"/>
      <pc:docMkLst>
        <pc:docMk/>
      </pc:docMkLst>
      <pc:sldChg chg="modSp del mod">
        <pc:chgData name="Paula Orrite" userId="a29f6fc8-d1af-48b7-a240-5ac74369b065" providerId="ADAL" clId="{AADB79BA-8C5B-43A0-962E-4068D6932BA9}" dt="2023-11-08T09:53:38.132" v="155" actId="47"/>
        <pc:sldMkLst>
          <pc:docMk/>
          <pc:sldMk cId="2220007613" sldId="360"/>
        </pc:sldMkLst>
        <pc:spChg chg="mod">
          <ac:chgData name="Paula Orrite" userId="a29f6fc8-d1af-48b7-a240-5ac74369b065" providerId="ADAL" clId="{AADB79BA-8C5B-43A0-962E-4068D6932BA9}" dt="2023-11-08T09:40:11.201" v="8" actId="20577"/>
          <ac:spMkLst>
            <pc:docMk/>
            <pc:sldMk cId="2220007613" sldId="360"/>
            <ac:spMk id="2" creationId="{0E944CA2-7F13-B94C-B60A-8AF21ACE5636}"/>
          </ac:spMkLst>
        </pc:spChg>
      </pc:sldChg>
      <pc:sldChg chg="del">
        <pc:chgData name="Paula Orrite" userId="a29f6fc8-d1af-48b7-a240-5ac74369b065" providerId="ADAL" clId="{AADB79BA-8C5B-43A0-962E-4068D6932BA9}" dt="2023-11-08T09:46:23.873" v="80" actId="47"/>
        <pc:sldMkLst>
          <pc:docMk/>
          <pc:sldMk cId="221711668" sldId="399"/>
        </pc:sldMkLst>
      </pc:sldChg>
      <pc:sldChg chg="del">
        <pc:chgData name="Paula Orrite" userId="a29f6fc8-d1af-48b7-a240-5ac74369b065" providerId="ADAL" clId="{AADB79BA-8C5B-43A0-962E-4068D6932BA9}" dt="2023-11-08T09:46:23.262" v="78" actId="47"/>
        <pc:sldMkLst>
          <pc:docMk/>
          <pc:sldMk cId="3706570310" sldId="406"/>
        </pc:sldMkLst>
      </pc:sldChg>
      <pc:sldChg chg="del">
        <pc:chgData name="Paula Orrite" userId="a29f6fc8-d1af-48b7-a240-5ac74369b065" providerId="ADAL" clId="{AADB79BA-8C5B-43A0-962E-4068D6932BA9}" dt="2023-11-08T09:46:23.732" v="79" actId="47"/>
        <pc:sldMkLst>
          <pc:docMk/>
          <pc:sldMk cId="2347214001" sldId="407"/>
        </pc:sldMkLst>
      </pc:sldChg>
      <pc:sldChg chg="del">
        <pc:chgData name="Paula Orrite" userId="a29f6fc8-d1af-48b7-a240-5ac74369b065" providerId="ADAL" clId="{AADB79BA-8C5B-43A0-962E-4068D6932BA9}" dt="2023-11-08T09:46:24.035" v="81" actId="47"/>
        <pc:sldMkLst>
          <pc:docMk/>
          <pc:sldMk cId="2551272472" sldId="409"/>
        </pc:sldMkLst>
      </pc:sldChg>
      <pc:sldChg chg="del">
        <pc:chgData name="Paula Orrite" userId="a29f6fc8-d1af-48b7-a240-5ac74369b065" providerId="ADAL" clId="{AADB79BA-8C5B-43A0-962E-4068D6932BA9}" dt="2023-11-08T09:46:24.151" v="82" actId="47"/>
        <pc:sldMkLst>
          <pc:docMk/>
          <pc:sldMk cId="3266383701" sldId="410"/>
        </pc:sldMkLst>
      </pc:sldChg>
      <pc:sldChg chg="modSp add del mod ord">
        <pc:chgData name="Paula Orrite" userId="a29f6fc8-d1af-48b7-a240-5ac74369b065" providerId="ADAL" clId="{AADB79BA-8C5B-43A0-962E-4068D6932BA9}" dt="2023-11-24T10:09:04.222" v="785" actId="14100"/>
        <pc:sldMkLst>
          <pc:docMk/>
          <pc:sldMk cId="670896476" sldId="411"/>
        </pc:sldMkLst>
        <pc:spChg chg="mod">
          <ac:chgData name="Paula Orrite" userId="a29f6fc8-d1af-48b7-a240-5ac74369b065" providerId="ADAL" clId="{AADB79BA-8C5B-43A0-962E-4068D6932BA9}" dt="2023-11-24T10:09:04.222" v="785" actId="14100"/>
          <ac:spMkLst>
            <pc:docMk/>
            <pc:sldMk cId="670896476" sldId="411"/>
            <ac:spMk id="5" creationId="{7916CD2A-A21D-EF18-E5B5-210EFD696462}"/>
          </ac:spMkLst>
        </pc:spChg>
        <pc:picChg chg="mod">
          <ac:chgData name="Paula Orrite" userId="a29f6fc8-d1af-48b7-a240-5ac74369b065" providerId="ADAL" clId="{AADB79BA-8C5B-43A0-962E-4068D6932BA9}" dt="2023-11-24T10:08:51.248" v="784" actId="1036"/>
          <ac:picMkLst>
            <pc:docMk/>
            <pc:sldMk cId="670896476" sldId="411"/>
            <ac:picMk id="8" creationId="{151CA20C-0CE7-53E2-6840-71EF606DD0D0}"/>
          </ac:picMkLst>
        </pc:picChg>
      </pc:sldChg>
      <pc:sldChg chg="modSp new del mod">
        <pc:chgData name="Paula Orrite" userId="a29f6fc8-d1af-48b7-a240-5ac74369b065" providerId="ADAL" clId="{AADB79BA-8C5B-43A0-962E-4068D6932BA9}" dt="2023-11-24T09:49:51.787" v="245" actId="47"/>
        <pc:sldMkLst>
          <pc:docMk/>
          <pc:sldMk cId="3744281841" sldId="412"/>
        </pc:sldMkLst>
        <pc:spChg chg="mod">
          <ac:chgData name="Paula Orrite" userId="a29f6fc8-d1af-48b7-a240-5ac74369b065" providerId="ADAL" clId="{AADB79BA-8C5B-43A0-962E-4068D6932BA9}" dt="2023-11-24T09:48:33.801" v="233" actId="20577"/>
          <ac:spMkLst>
            <pc:docMk/>
            <pc:sldMk cId="3744281841" sldId="412"/>
            <ac:spMk id="2" creationId="{6B29E165-CF34-C3DE-3460-F9CB7C134FBF}"/>
          </ac:spMkLst>
        </pc:spChg>
        <pc:spChg chg="mod">
          <ac:chgData name="Paula Orrite" userId="a29f6fc8-d1af-48b7-a240-5ac74369b065" providerId="ADAL" clId="{AADB79BA-8C5B-43A0-962E-4068D6932BA9}" dt="2023-11-24T09:49:28.470" v="244" actId="113"/>
          <ac:spMkLst>
            <pc:docMk/>
            <pc:sldMk cId="3744281841" sldId="412"/>
            <ac:spMk id="3" creationId="{6737485F-A46A-BE66-5C1B-0819D803C96F}"/>
          </ac:spMkLst>
        </pc:spChg>
      </pc:sldChg>
      <pc:sldChg chg="addSp delSp modSp new mod">
        <pc:chgData name="Paula Orrite" userId="a29f6fc8-d1af-48b7-a240-5ac74369b065" providerId="ADAL" clId="{AADB79BA-8C5B-43A0-962E-4068D6932BA9}" dt="2023-11-24T09:57:15.022" v="464" actId="1036"/>
        <pc:sldMkLst>
          <pc:docMk/>
          <pc:sldMk cId="1681299515" sldId="413"/>
        </pc:sldMkLst>
        <pc:spChg chg="mod">
          <ac:chgData name="Paula Orrite" userId="a29f6fc8-d1af-48b7-a240-5ac74369b065" providerId="ADAL" clId="{AADB79BA-8C5B-43A0-962E-4068D6932BA9}" dt="2023-11-24T09:57:15.022" v="464" actId="1036"/>
          <ac:spMkLst>
            <pc:docMk/>
            <pc:sldMk cId="1681299515" sldId="413"/>
            <ac:spMk id="2" creationId="{CEBE77D9-819F-948A-7106-535B5C7563A4}"/>
          </ac:spMkLst>
        </pc:spChg>
        <pc:spChg chg="add del mod">
          <ac:chgData name="Paula Orrite" userId="a29f6fc8-d1af-48b7-a240-5ac74369b065" providerId="ADAL" clId="{AADB79BA-8C5B-43A0-962E-4068D6932BA9}" dt="2023-11-08T09:57:41.169" v="172" actId="478"/>
          <ac:spMkLst>
            <pc:docMk/>
            <pc:sldMk cId="1681299515" sldId="413"/>
            <ac:spMk id="4" creationId="{55EA0983-A16D-66C5-0BCA-A862284028D6}"/>
          </ac:spMkLst>
        </pc:spChg>
      </pc:sldChg>
      <pc:sldChg chg="new del">
        <pc:chgData name="Paula Orrite" userId="a29f6fc8-d1af-48b7-a240-5ac74369b065" providerId="ADAL" clId="{AADB79BA-8C5B-43A0-962E-4068D6932BA9}" dt="2023-11-08T09:54:55.260" v="159" actId="47"/>
        <pc:sldMkLst>
          <pc:docMk/>
          <pc:sldMk cId="939531608" sldId="414"/>
        </pc:sldMkLst>
      </pc:sldChg>
      <pc:sldChg chg="new del">
        <pc:chgData name="Paula Orrite" userId="a29f6fc8-d1af-48b7-a240-5ac74369b065" providerId="ADAL" clId="{AADB79BA-8C5B-43A0-962E-4068D6932BA9}" dt="2023-11-08T09:49:15.652" v="96" actId="47"/>
        <pc:sldMkLst>
          <pc:docMk/>
          <pc:sldMk cId="1199549714" sldId="414"/>
        </pc:sldMkLst>
      </pc:sldChg>
      <pc:sldChg chg="modSp new mod">
        <pc:chgData name="Paula Orrite" userId="a29f6fc8-d1af-48b7-a240-5ac74369b065" providerId="ADAL" clId="{AADB79BA-8C5B-43A0-962E-4068D6932BA9}" dt="2023-11-24T10:23:23.518" v="792" actId="20577"/>
        <pc:sldMkLst>
          <pc:docMk/>
          <pc:sldMk cId="802173466" sldId="415"/>
        </pc:sldMkLst>
        <pc:spChg chg="mod">
          <ac:chgData name="Paula Orrite" userId="a29f6fc8-d1af-48b7-a240-5ac74369b065" providerId="ADAL" clId="{AADB79BA-8C5B-43A0-962E-4068D6932BA9}" dt="2023-11-24T10:23:23.518" v="792" actId="20577"/>
          <ac:spMkLst>
            <pc:docMk/>
            <pc:sldMk cId="802173466" sldId="415"/>
            <ac:spMk id="2" creationId="{F7DA7F50-9799-B9EF-C0C7-669B3852859A}"/>
          </ac:spMkLst>
        </pc:spChg>
      </pc:sldChg>
      <pc:sldChg chg="addSp delSp modSp new mod">
        <pc:chgData name="Paula Orrite" userId="a29f6fc8-d1af-48b7-a240-5ac74369b065" providerId="ADAL" clId="{AADB79BA-8C5B-43A0-962E-4068D6932BA9}" dt="2023-11-24T09:57:17.416" v="466" actId="1036"/>
        <pc:sldMkLst>
          <pc:docMk/>
          <pc:sldMk cId="2674340836" sldId="416"/>
        </pc:sldMkLst>
        <pc:spChg chg="mod">
          <ac:chgData name="Paula Orrite" userId="a29f6fc8-d1af-48b7-a240-5ac74369b065" providerId="ADAL" clId="{AADB79BA-8C5B-43A0-962E-4068D6932BA9}" dt="2023-11-24T09:57:17.416" v="466" actId="1036"/>
          <ac:spMkLst>
            <pc:docMk/>
            <pc:sldMk cId="2674340836" sldId="416"/>
            <ac:spMk id="2" creationId="{4CD0727C-4E3E-2F5D-B85F-2D5AEE0E527D}"/>
          </ac:spMkLst>
        </pc:spChg>
        <pc:spChg chg="mod">
          <ac:chgData name="Paula Orrite" userId="a29f6fc8-d1af-48b7-a240-5ac74369b065" providerId="ADAL" clId="{AADB79BA-8C5B-43A0-962E-4068D6932BA9}" dt="2023-11-24T09:46:22.731" v="196"/>
          <ac:spMkLst>
            <pc:docMk/>
            <pc:sldMk cId="2674340836" sldId="416"/>
            <ac:spMk id="3" creationId="{50863BDD-EF45-9217-C4AE-38EC8AA4B38C}"/>
          </ac:spMkLst>
        </pc:spChg>
        <pc:spChg chg="add del">
          <ac:chgData name="Paula Orrite" userId="a29f6fc8-d1af-48b7-a240-5ac74369b065" providerId="ADAL" clId="{AADB79BA-8C5B-43A0-962E-4068D6932BA9}" dt="2023-11-24T09:46:26.326" v="198" actId="931"/>
          <ac:spMkLst>
            <pc:docMk/>
            <pc:sldMk cId="2674340836" sldId="416"/>
            <ac:spMk id="4" creationId="{907F5304-D2A0-3337-8A8F-A7356396F347}"/>
          </ac:spMkLst>
        </pc:spChg>
        <pc:picChg chg="add del mod">
          <ac:chgData name="Paula Orrite" userId="a29f6fc8-d1af-48b7-a240-5ac74369b065" providerId="ADAL" clId="{AADB79BA-8C5B-43A0-962E-4068D6932BA9}" dt="2023-11-24T09:46:26.326" v="198" actId="931"/>
          <ac:picMkLst>
            <pc:docMk/>
            <pc:sldMk cId="2674340836" sldId="416"/>
            <ac:picMk id="6" creationId="{1EE910E5-3416-CBC9-1414-88745376AD59}"/>
          </ac:picMkLst>
        </pc:picChg>
      </pc:sldChg>
      <pc:sldChg chg="new del">
        <pc:chgData name="Paula Orrite" userId="a29f6fc8-d1af-48b7-a240-5ac74369b065" providerId="ADAL" clId="{AADB79BA-8C5B-43A0-962E-4068D6932BA9}" dt="2023-11-08T09:54:55.481" v="160" actId="47"/>
        <pc:sldMkLst>
          <pc:docMk/>
          <pc:sldMk cId="3179483974" sldId="416"/>
        </pc:sldMkLst>
      </pc:sldChg>
      <pc:sldChg chg="modSp add del mod">
        <pc:chgData name="Paula Orrite" userId="a29f6fc8-d1af-48b7-a240-5ac74369b065" providerId="ADAL" clId="{AADB79BA-8C5B-43A0-962E-4068D6932BA9}" dt="2023-11-24T11:10:56.304" v="927" actId="47"/>
        <pc:sldMkLst>
          <pc:docMk/>
          <pc:sldMk cId="830885799" sldId="417"/>
        </pc:sldMkLst>
        <pc:spChg chg="mod">
          <ac:chgData name="Paula Orrite" userId="a29f6fc8-d1af-48b7-a240-5ac74369b065" providerId="ADAL" clId="{AADB79BA-8C5B-43A0-962E-4068D6932BA9}" dt="2023-11-24T09:57:12.611" v="462" actId="1036"/>
          <ac:spMkLst>
            <pc:docMk/>
            <pc:sldMk cId="830885799" sldId="417"/>
            <ac:spMk id="2" creationId="{6B29E165-CF34-C3DE-3460-F9CB7C134FBF}"/>
          </ac:spMkLst>
        </pc:spChg>
        <pc:spChg chg="mod">
          <ac:chgData name="Paula Orrite" userId="a29f6fc8-d1af-48b7-a240-5ac74369b065" providerId="ADAL" clId="{AADB79BA-8C5B-43A0-962E-4068D6932BA9}" dt="2023-11-24T10:07:25.309" v="768" actId="20577"/>
          <ac:spMkLst>
            <pc:docMk/>
            <pc:sldMk cId="830885799" sldId="417"/>
            <ac:spMk id="3" creationId="{6737485F-A46A-BE66-5C1B-0819D803C96F}"/>
          </ac:spMkLst>
        </pc:spChg>
      </pc:sldChg>
      <pc:sldChg chg="new del">
        <pc:chgData name="Paula Orrite" userId="a29f6fc8-d1af-48b7-a240-5ac74369b065" providerId="ADAL" clId="{AADB79BA-8C5B-43A0-962E-4068D6932BA9}" dt="2023-11-08T09:57:22.661" v="168" actId="47"/>
        <pc:sldMkLst>
          <pc:docMk/>
          <pc:sldMk cId="3356512339" sldId="417"/>
        </pc:sldMkLst>
      </pc:sldChg>
      <pc:sldChg chg="addSp delSp modSp add mod setBg">
        <pc:chgData name="Paula Orrite" userId="a29f6fc8-d1af-48b7-a240-5ac74369b065" providerId="ADAL" clId="{AADB79BA-8C5B-43A0-962E-4068D6932BA9}" dt="2023-11-24T11:03:39.551" v="868" actId="14100"/>
        <pc:sldMkLst>
          <pc:docMk/>
          <pc:sldMk cId="4269523662" sldId="418"/>
        </pc:sldMkLst>
        <pc:spChg chg="mod">
          <ac:chgData name="Paula Orrite" userId="a29f6fc8-d1af-48b7-a240-5ac74369b065" providerId="ADAL" clId="{AADB79BA-8C5B-43A0-962E-4068D6932BA9}" dt="2023-11-24T09:57:08.809" v="460" actId="1036"/>
          <ac:spMkLst>
            <pc:docMk/>
            <pc:sldMk cId="4269523662" sldId="418"/>
            <ac:spMk id="2" creationId="{4CD0727C-4E3E-2F5D-B85F-2D5AEE0E527D}"/>
          </ac:spMkLst>
        </pc:spChg>
        <pc:spChg chg="mod">
          <ac:chgData name="Paula Orrite" userId="a29f6fc8-d1af-48b7-a240-5ac74369b065" providerId="ADAL" clId="{AADB79BA-8C5B-43A0-962E-4068D6932BA9}" dt="2023-11-24T11:03:39.551" v="868" actId="14100"/>
          <ac:spMkLst>
            <pc:docMk/>
            <pc:sldMk cId="4269523662" sldId="418"/>
            <ac:spMk id="3" creationId="{50863BDD-EF45-9217-C4AE-38EC8AA4B38C}"/>
          </ac:spMkLst>
        </pc:spChg>
        <pc:spChg chg="del mod">
          <ac:chgData name="Paula Orrite" userId="a29f6fc8-d1af-48b7-a240-5ac74369b065" providerId="ADAL" clId="{AADB79BA-8C5B-43A0-962E-4068D6932BA9}" dt="2023-11-24T09:58:19.035" v="467" actId="931"/>
          <ac:spMkLst>
            <pc:docMk/>
            <pc:sldMk cId="4269523662" sldId="418"/>
            <ac:spMk id="4" creationId="{907F5304-D2A0-3337-8A8F-A7356396F347}"/>
          </ac:spMkLst>
        </pc:spChg>
        <pc:spChg chg="add del mod">
          <ac:chgData name="Paula Orrite" userId="a29f6fc8-d1af-48b7-a240-5ac74369b065" providerId="ADAL" clId="{AADB79BA-8C5B-43A0-962E-4068D6932BA9}" dt="2023-11-24T10:56:51.499" v="817" actId="478"/>
          <ac:spMkLst>
            <pc:docMk/>
            <pc:sldMk cId="4269523662" sldId="418"/>
            <ac:spMk id="5" creationId="{06F4EFE0-9DF2-C5DD-9ECF-E2854A6F6AF1}"/>
          </ac:spMkLst>
        </pc:spChg>
        <pc:spChg chg="add mod">
          <ac:chgData name="Paula Orrite" userId="a29f6fc8-d1af-48b7-a240-5ac74369b065" providerId="ADAL" clId="{AADB79BA-8C5B-43A0-962E-4068D6932BA9}" dt="2023-11-24T11:02:50.023" v="856" actId="1076"/>
          <ac:spMkLst>
            <pc:docMk/>
            <pc:sldMk cId="4269523662" sldId="418"/>
            <ac:spMk id="6" creationId="{A57B9EAE-23D8-9C36-0CAA-202FA13BBEA7}"/>
          </ac:spMkLst>
        </pc:spChg>
        <pc:spChg chg="add mod">
          <ac:chgData name="Paula Orrite" userId="a29f6fc8-d1af-48b7-a240-5ac74369b065" providerId="ADAL" clId="{AADB79BA-8C5B-43A0-962E-4068D6932BA9}" dt="2023-11-24T11:02:43.461" v="853" actId="14100"/>
          <ac:spMkLst>
            <pc:docMk/>
            <pc:sldMk cId="4269523662" sldId="418"/>
            <ac:spMk id="8" creationId="{90F396A4-8F8C-281E-1200-3007272A8555}"/>
          </ac:spMkLst>
        </pc:spChg>
        <pc:spChg chg="add mod">
          <ac:chgData name="Paula Orrite" userId="a29f6fc8-d1af-48b7-a240-5ac74369b065" providerId="ADAL" clId="{AADB79BA-8C5B-43A0-962E-4068D6932BA9}" dt="2023-11-24T10:56:51.282" v="811" actId="1076"/>
          <ac:spMkLst>
            <pc:docMk/>
            <pc:sldMk cId="4269523662" sldId="418"/>
            <ac:spMk id="10" creationId="{B0138289-7058-9430-B651-291DBC13EE71}"/>
          </ac:spMkLst>
        </pc:spChg>
        <pc:spChg chg="add del mod">
          <ac:chgData name="Paula Orrite" userId="a29f6fc8-d1af-48b7-a240-5ac74369b065" providerId="ADAL" clId="{AADB79BA-8C5B-43A0-962E-4068D6932BA9}" dt="2023-11-24T11:03:00.997" v="863" actId="478"/>
          <ac:spMkLst>
            <pc:docMk/>
            <pc:sldMk cId="4269523662" sldId="418"/>
            <ac:spMk id="16" creationId="{DDB4A8B6-77DC-29FF-2130-A25D53C22F06}"/>
          </ac:spMkLst>
        </pc:spChg>
        <pc:grpChg chg="add mod">
          <ac:chgData name="Paula Orrite" userId="a29f6fc8-d1af-48b7-a240-5ac74369b065" providerId="ADAL" clId="{AADB79BA-8C5B-43A0-962E-4068D6932BA9}" dt="2023-11-24T11:02:59.494" v="859" actId="14100"/>
          <ac:grpSpMkLst>
            <pc:docMk/>
            <pc:sldMk cId="4269523662" sldId="418"/>
            <ac:grpSpMk id="11" creationId="{27D1FC4A-1067-F72C-77F0-C396ADD69D84}"/>
          </ac:grpSpMkLst>
        </pc:grpChg>
        <pc:picChg chg="add del mod">
          <ac:chgData name="Paula Orrite" userId="a29f6fc8-d1af-48b7-a240-5ac74369b065" providerId="ADAL" clId="{AADB79BA-8C5B-43A0-962E-4068D6932BA9}" dt="2023-11-24T10:56:51.434" v="816" actId="931"/>
          <ac:picMkLst>
            <pc:docMk/>
            <pc:sldMk cId="4269523662" sldId="418"/>
            <ac:picMk id="9" creationId="{6547012D-28B1-3C16-F5E6-0863AAB81D69}"/>
          </ac:picMkLst>
        </pc:picChg>
        <pc:picChg chg="add del mod">
          <ac:chgData name="Paula Orrite" userId="a29f6fc8-d1af-48b7-a240-5ac74369b065" providerId="ADAL" clId="{AADB79BA-8C5B-43A0-962E-4068D6932BA9}" dt="2023-11-24T10:57:05.427" v="823" actId="478"/>
          <ac:picMkLst>
            <pc:docMk/>
            <pc:sldMk cId="4269523662" sldId="418"/>
            <ac:picMk id="12" creationId="{DDF69147-BC87-6FFF-594D-8DD8805EC11F}"/>
          </ac:picMkLst>
        </pc:picChg>
        <pc:picChg chg="add del mod">
          <ac:chgData name="Paula Orrite" userId="a29f6fc8-d1af-48b7-a240-5ac74369b065" providerId="ADAL" clId="{AADB79BA-8C5B-43A0-962E-4068D6932BA9}" dt="2023-11-24T11:03:00.997" v="863" actId="478"/>
          <ac:picMkLst>
            <pc:docMk/>
            <pc:sldMk cId="4269523662" sldId="418"/>
            <ac:picMk id="13" creationId="{B23C3B42-B2EC-6102-731B-37E8BD02E252}"/>
          </ac:picMkLst>
        </pc:picChg>
        <pc:picChg chg="add del mod">
          <ac:chgData name="Paula Orrite" userId="a29f6fc8-d1af-48b7-a240-5ac74369b065" providerId="ADAL" clId="{AADB79BA-8C5B-43A0-962E-4068D6932BA9}" dt="2023-11-24T11:02:14.475" v="843"/>
          <ac:picMkLst>
            <pc:docMk/>
            <pc:sldMk cId="4269523662" sldId="418"/>
            <ac:picMk id="14" creationId="{CCDD575E-FB46-9C63-97DD-7EA31935FD33}"/>
          </ac:picMkLst>
        </pc:picChg>
        <pc:picChg chg="add del mod">
          <ac:chgData name="Paula Orrite" userId="a29f6fc8-d1af-48b7-a240-5ac74369b065" providerId="ADAL" clId="{AADB79BA-8C5B-43A0-962E-4068D6932BA9}" dt="2023-11-24T11:03:00.463" v="862" actId="931"/>
          <ac:picMkLst>
            <pc:docMk/>
            <pc:sldMk cId="4269523662" sldId="418"/>
            <ac:picMk id="18" creationId="{1814C3B6-7B46-2B15-1BD2-0BAA0BBF19B6}"/>
          </ac:picMkLst>
        </pc:picChg>
      </pc:sldChg>
      <pc:sldChg chg="new">
        <pc:chgData name="Paula Orrite" userId="a29f6fc8-d1af-48b7-a240-5ac74369b065" providerId="ADAL" clId="{AADB79BA-8C5B-43A0-962E-4068D6932BA9}" dt="2023-11-24T11:10:53.879" v="926" actId="680"/>
        <pc:sldMkLst>
          <pc:docMk/>
          <pc:sldMk cId="3859757347" sldId="419"/>
        </pc:sldMkLst>
      </pc:sldChg>
      <pc:sldMasterChg chg="addSp delSp modSp mod addSldLayout delSldLayout modSldLayout">
        <pc:chgData name="Paula Orrite" userId="a29f6fc8-d1af-48b7-a240-5ac74369b065" providerId="ADAL" clId="{AADB79BA-8C5B-43A0-962E-4068D6932BA9}" dt="2023-11-24T11:11:29.643" v="934" actId="478"/>
        <pc:sldMasterMkLst>
          <pc:docMk/>
          <pc:sldMasterMk cId="0" sldId="2147483675"/>
        </pc:sldMasterMkLst>
        <pc:spChg chg="add del mod">
          <ac:chgData name="Paula Orrite" userId="a29f6fc8-d1af-48b7-a240-5ac74369b065" providerId="ADAL" clId="{AADB79BA-8C5B-43A0-962E-4068D6932BA9}" dt="2023-11-24T11:10:22.215" v="921"/>
          <ac:spMkLst>
            <pc:docMk/>
            <pc:sldMasterMk cId="0" sldId="2147483675"/>
            <ac:spMk id="2" creationId="{6538CD58-D2B6-BC85-8A4E-FDE0C9007981}"/>
          </ac:spMkLst>
        </pc:spChg>
        <pc:spChg chg="add del mod">
          <ac:chgData name="Paula Orrite" userId="a29f6fc8-d1af-48b7-a240-5ac74369b065" providerId="ADAL" clId="{AADB79BA-8C5B-43A0-962E-4068D6932BA9}" dt="2023-11-24T11:09:34.315" v="917"/>
          <ac:spMkLst>
            <pc:docMk/>
            <pc:sldMasterMk cId="0" sldId="2147483675"/>
            <ac:spMk id="3" creationId="{9B0F14D5-3E38-AE99-E987-A5D82B0EECF7}"/>
          </ac:spMkLst>
        </pc:spChg>
        <pc:spChg chg="add del mod">
          <ac:chgData name="Paula Orrite" userId="a29f6fc8-d1af-48b7-a240-5ac74369b065" providerId="ADAL" clId="{AADB79BA-8C5B-43A0-962E-4068D6932BA9}" dt="2023-11-24T11:09:32.347" v="914"/>
          <ac:spMkLst>
            <pc:docMk/>
            <pc:sldMasterMk cId="0" sldId="2147483675"/>
            <ac:spMk id="4" creationId="{1421CD95-6973-D422-2193-596C66DCB0F6}"/>
          </ac:spMkLst>
        </pc:spChg>
        <pc:spChg chg="add del mod">
          <ac:chgData name="Paula Orrite" userId="a29f6fc8-d1af-48b7-a240-5ac74369b065" providerId="ADAL" clId="{AADB79BA-8C5B-43A0-962E-4068D6932BA9}" dt="2023-11-24T11:09:33.154" v="915" actId="478"/>
          <ac:spMkLst>
            <pc:docMk/>
            <pc:sldMasterMk cId="0" sldId="2147483675"/>
            <ac:spMk id="6" creationId="{00000000-0000-0000-0000-000000000000}"/>
          </ac:spMkLst>
        </pc:spChg>
        <pc:spChg chg="add del mod">
          <ac:chgData name="Paula Orrite" userId="a29f6fc8-d1af-48b7-a240-5ac74369b065" providerId="ADAL" clId="{AADB79BA-8C5B-43A0-962E-4068D6932BA9}" dt="2023-11-24T11:10:21.558" v="919" actId="478"/>
          <ac:spMkLst>
            <pc:docMk/>
            <pc:sldMasterMk cId="0" sldId="2147483675"/>
            <ac:spMk id="7" creationId="{00000000-0000-0000-0000-000000000000}"/>
          </ac:spMkLst>
        </pc:spChg>
        <pc:sldLayoutChg chg="del">
          <pc:chgData name="Paula Orrite" userId="a29f6fc8-d1af-48b7-a240-5ac74369b065" providerId="ADAL" clId="{AADB79BA-8C5B-43A0-962E-4068D6932BA9}" dt="2023-11-24T11:05:59.324" v="869" actId="2696"/>
          <pc:sldLayoutMkLst>
            <pc:docMk/>
            <pc:sldMasterMk cId="0" sldId="2147483675"/>
            <pc:sldLayoutMk cId="0" sldId="2147483658"/>
          </pc:sldLayoutMkLst>
        </pc:sldLayoutChg>
        <pc:sldLayoutChg chg="modSp mod">
          <pc:chgData name="Paula Orrite" userId="a29f6fc8-d1af-48b7-a240-5ac74369b065" providerId="ADAL" clId="{AADB79BA-8C5B-43A0-962E-4068D6932BA9}" dt="2023-11-24T09:43:42.732" v="178" actId="207"/>
          <pc:sldLayoutMkLst>
            <pc:docMk/>
            <pc:sldMasterMk cId="0" sldId="2147483675"/>
            <pc:sldLayoutMk cId="3004961926" sldId="2147483677"/>
          </pc:sldLayoutMkLst>
          <pc:spChg chg="mod">
            <ac:chgData name="Paula Orrite" userId="a29f6fc8-d1af-48b7-a240-5ac74369b065" providerId="ADAL" clId="{AADB79BA-8C5B-43A0-962E-4068D6932BA9}" dt="2023-11-24T09:43:42.732" v="178" actId="207"/>
            <ac:spMkLst>
              <pc:docMk/>
              <pc:sldMasterMk cId="0" sldId="2147483675"/>
              <pc:sldLayoutMk cId="3004961926" sldId="2147483677"/>
              <ac:spMk id="7" creationId="{4CC877A3-6937-9441-A86E-040897A88E21}"/>
            </ac:spMkLst>
          </pc:spChg>
          <pc:spChg chg="mod">
            <ac:chgData name="Paula Orrite" userId="a29f6fc8-d1af-48b7-a240-5ac74369b065" providerId="ADAL" clId="{AADB79BA-8C5B-43A0-962E-4068D6932BA9}" dt="2023-11-08T09:52:58.718" v="148" actId="403"/>
            <ac:spMkLst>
              <pc:docMk/>
              <pc:sldMasterMk cId="0" sldId="2147483675"/>
              <pc:sldLayoutMk cId="3004961926" sldId="2147483677"/>
              <ac:spMk id="14" creationId="{7651150F-AA3D-4749-80FC-566F6D9BA72D}"/>
            </ac:spMkLst>
          </pc:spChg>
          <pc:spChg chg="mod">
            <ac:chgData name="Paula Orrite" userId="a29f6fc8-d1af-48b7-a240-5ac74369b065" providerId="ADAL" clId="{AADB79BA-8C5B-43A0-962E-4068D6932BA9}" dt="2023-11-08T09:44:21.822" v="63" actId="2711"/>
            <ac:spMkLst>
              <pc:docMk/>
              <pc:sldMasterMk cId="0" sldId="2147483675"/>
              <pc:sldLayoutMk cId="3004961926" sldId="2147483677"/>
              <ac:spMk id="15" creationId="{CC8AC312-1986-1248-A019-9C91A244D138}"/>
            </ac:spMkLst>
          </pc:spChg>
        </pc:sldLayoutChg>
        <pc:sldLayoutChg chg="addSp delSp modSp mod">
          <pc:chgData name="Paula Orrite" userId="a29f6fc8-d1af-48b7-a240-5ac74369b065" providerId="ADAL" clId="{AADB79BA-8C5B-43A0-962E-4068D6932BA9}" dt="2023-11-24T11:11:06.923" v="928" actId="14100"/>
          <pc:sldLayoutMkLst>
            <pc:docMk/>
            <pc:sldMasterMk cId="0" sldId="2147483675"/>
            <pc:sldLayoutMk cId="1541044437" sldId="2147483678"/>
          </pc:sldLayoutMkLst>
          <pc:spChg chg="add del mod ord">
            <ac:chgData name="Paula Orrite" userId="a29f6fc8-d1af-48b7-a240-5ac74369b065" providerId="ADAL" clId="{AADB79BA-8C5B-43A0-962E-4068D6932BA9}" dt="2023-11-24T11:10:24.768" v="924"/>
            <ac:spMkLst>
              <pc:docMk/>
              <pc:sldMasterMk cId="0" sldId="2147483675"/>
              <pc:sldLayoutMk cId="1541044437" sldId="2147483678"/>
              <ac:spMk id="2" creationId="{F9492077-7EA0-F12F-9C7A-3301A588F86D}"/>
            </ac:spMkLst>
          </pc:spChg>
          <pc:spChg chg="mod">
            <ac:chgData name="Paula Orrite" userId="a29f6fc8-d1af-48b7-a240-5ac74369b065" providerId="ADAL" clId="{AADB79BA-8C5B-43A0-962E-4068D6932BA9}" dt="2023-11-24T10:08:21.786" v="773" actId="1035"/>
            <ac:spMkLst>
              <pc:docMk/>
              <pc:sldMasterMk cId="0" sldId="2147483675"/>
              <pc:sldLayoutMk cId="1541044437" sldId="2147483678"/>
              <ac:spMk id="3" creationId="{906C0F98-29FC-85C5-DAB4-8AA591511CF7}"/>
            </ac:spMkLst>
          </pc:spChg>
          <pc:spChg chg="mod">
            <ac:chgData name="Paula Orrite" userId="a29f6fc8-d1af-48b7-a240-5ac74369b065" providerId="ADAL" clId="{AADB79BA-8C5B-43A0-962E-4068D6932BA9}" dt="2023-11-08T09:52:08.208" v="126" actId="1035"/>
            <ac:spMkLst>
              <pc:docMk/>
              <pc:sldMasterMk cId="0" sldId="2147483675"/>
              <pc:sldLayoutMk cId="1541044437" sldId="2147483678"/>
              <ac:spMk id="11" creationId="{FE686DAA-0E77-0545-B118-D739240208F9}"/>
            </ac:spMkLst>
          </pc:spChg>
          <pc:spChg chg="add del mod ord">
            <ac:chgData name="Paula Orrite" userId="a29f6fc8-d1af-48b7-a240-5ac74369b065" providerId="ADAL" clId="{AADB79BA-8C5B-43A0-962E-4068D6932BA9}" dt="2023-11-24T11:11:06.923" v="928" actId="14100"/>
            <ac:spMkLst>
              <pc:docMk/>
              <pc:sldMasterMk cId="0" sldId="2147483675"/>
              <pc:sldLayoutMk cId="1541044437" sldId="2147483678"/>
              <ac:spMk id="14" creationId="{77ED5CC7-E433-4847-9251-C6C2CCF433E4}"/>
            </ac:spMkLst>
          </pc:spChg>
        </pc:sldLayoutChg>
        <pc:sldLayoutChg chg="addSp delSp modSp mod">
          <pc:chgData name="Paula Orrite" userId="a29f6fc8-d1af-48b7-a240-5ac74369b065" providerId="ADAL" clId="{AADB79BA-8C5B-43A0-962E-4068D6932BA9}" dt="2023-11-24T11:11:29.643" v="934" actId="478"/>
          <pc:sldLayoutMkLst>
            <pc:docMk/>
            <pc:sldMasterMk cId="0" sldId="2147483675"/>
            <pc:sldLayoutMk cId="2074655732" sldId="2147483679"/>
          </pc:sldLayoutMkLst>
          <pc:spChg chg="add del mod">
            <ac:chgData name="Paula Orrite" userId="a29f6fc8-d1af-48b7-a240-5ac74369b065" providerId="ADAL" clId="{AADB79BA-8C5B-43A0-962E-4068D6932BA9}" dt="2023-11-24T11:11:29.643" v="934" actId="478"/>
            <ac:spMkLst>
              <pc:docMk/>
              <pc:sldMasterMk cId="0" sldId="2147483675"/>
              <pc:sldLayoutMk cId="2074655732" sldId="2147483679"/>
              <ac:spMk id="2" creationId="{AAD15AF6-440D-DBDB-1A53-37FF9CDAFB34}"/>
            </ac:spMkLst>
          </pc:spChg>
          <pc:spChg chg="mod">
            <ac:chgData name="Paula Orrite" userId="a29f6fc8-d1af-48b7-a240-5ac74369b065" providerId="ADAL" clId="{AADB79BA-8C5B-43A0-962E-4068D6932BA9}" dt="2023-11-24T09:43:25.412" v="176" actId="207"/>
            <ac:spMkLst>
              <pc:docMk/>
              <pc:sldMasterMk cId="0" sldId="2147483675"/>
              <pc:sldLayoutMk cId="2074655732" sldId="2147483679"/>
              <ac:spMk id="7" creationId="{388F6F28-9EB0-9A49-8A37-0A2DAF20D27E}"/>
            </ac:spMkLst>
          </pc:spChg>
          <pc:spChg chg="mod">
            <ac:chgData name="Paula Orrite" userId="a29f6fc8-d1af-48b7-a240-5ac74369b065" providerId="ADAL" clId="{AADB79BA-8C5B-43A0-962E-4068D6932BA9}" dt="2023-11-24T09:56:52.589" v="454" actId="1036"/>
            <ac:spMkLst>
              <pc:docMk/>
              <pc:sldMasterMk cId="0" sldId="2147483675"/>
              <pc:sldLayoutMk cId="2074655732" sldId="2147483679"/>
              <ac:spMk id="11" creationId="{FE686DAA-0E77-0545-B118-D739240208F9}"/>
            </ac:spMkLst>
          </pc:spChg>
          <pc:spChg chg="mod">
            <ac:chgData name="Paula Orrite" userId="a29f6fc8-d1af-48b7-a240-5ac74369b065" providerId="ADAL" clId="{AADB79BA-8C5B-43A0-962E-4068D6932BA9}" dt="2023-11-24T11:11:23.647" v="933" actId="14100"/>
            <ac:spMkLst>
              <pc:docMk/>
              <pc:sldMasterMk cId="0" sldId="2147483675"/>
              <pc:sldLayoutMk cId="2074655732" sldId="2147483679"/>
              <ac:spMk id="14" creationId="{77ED5CC7-E433-4847-9251-C6C2CCF433E4}"/>
            </ac:spMkLst>
          </pc:spChg>
        </pc:sldLayoutChg>
        <pc:sldLayoutChg chg="modSp add del mod">
          <pc:chgData name="Paula Orrite" userId="a29f6fc8-d1af-48b7-a240-5ac74369b065" providerId="ADAL" clId="{AADB79BA-8C5B-43A0-962E-4068D6932BA9}" dt="2023-11-24T09:42:56.504" v="173" actId="207"/>
          <pc:sldLayoutMkLst>
            <pc:docMk/>
            <pc:sldMasterMk cId="0" sldId="2147483675"/>
            <pc:sldLayoutMk cId="3425182925" sldId="2147483680"/>
          </pc:sldLayoutMkLst>
          <pc:spChg chg="mod">
            <ac:chgData name="Paula Orrite" userId="a29f6fc8-d1af-48b7-a240-5ac74369b065" providerId="ADAL" clId="{AADB79BA-8C5B-43A0-962E-4068D6932BA9}" dt="2023-11-24T09:42:56.504" v="173" actId="207"/>
            <ac:spMkLst>
              <pc:docMk/>
              <pc:sldMasterMk cId="0" sldId="2147483675"/>
              <pc:sldLayoutMk cId="3425182925" sldId="2147483680"/>
              <ac:spMk id="7" creationId="{4CC877A3-6937-9441-A86E-040897A88E21}"/>
            </ac:spMkLst>
          </pc:spChg>
          <pc:spChg chg="mod">
            <ac:chgData name="Paula Orrite" userId="a29f6fc8-d1af-48b7-a240-5ac74369b065" providerId="ADAL" clId="{AADB79BA-8C5B-43A0-962E-4068D6932BA9}" dt="2023-11-08T09:53:01.413" v="149" actId="403"/>
            <ac:spMkLst>
              <pc:docMk/>
              <pc:sldMasterMk cId="0" sldId="2147483675"/>
              <pc:sldLayoutMk cId="3425182925" sldId="2147483680"/>
              <ac:spMk id="14" creationId="{7651150F-AA3D-4749-80FC-566F6D9BA72D}"/>
            </ac:spMkLst>
          </pc:spChg>
          <pc:spChg chg="mod">
            <ac:chgData name="Paula Orrite" userId="a29f6fc8-d1af-48b7-a240-5ac74369b065" providerId="ADAL" clId="{AADB79BA-8C5B-43A0-962E-4068D6932BA9}" dt="2023-11-08T09:44:41.834" v="75" actId="2711"/>
            <ac:spMkLst>
              <pc:docMk/>
              <pc:sldMasterMk cId="0" sldId="2147483675"/>
              <pc:sldLayoutMk cId="3425182925" sldId="2147483680"/>
              <ac:spMk id="15" creationId="{CC8AC312-1986-1248-A019-9C91A244D138}"/>
            </ac:spMkLst>
          </pc:spChg>
        </pc:sldLayoutChg>
        <pc:sldLayoutChg chg="addSp delSp modSp del mod">
          <pc:chgData name="Paula Orrite" userId="a29f6fc8-d1af-48b7-a240-5ac74369b065" providerId="ADAL" clId="{AADB79BA-8C5B-43A0-962E-4068D6932BA9}" dt="2023-11-08T09:55:03.945" v="161" actId="2696"/>
          <pc:sldLayoutMkLst>
            <pc:docMk/>
            <pc:sldMasterMk cId="0" sldId="2147483675"/>
            <pc:sldLayoutMk cId="652018946" sldId="2147483681"/>
          </pc:sldLayoutMkLst>
          <pc:spChg chg="add del">
            <ac:chgData name="Paula Orrite" userId="a29f6fc8-d1af-48b7-a240-5ac74369b065" providerId="ADAL" clId="{AADB79BA-8C5B-43A0-962E-4068D6932BA9}" dt="2023-11-08T09:43:15.563" v="16" actId="11529"/>
            <ac:spMkLst>
              <pc:docMk/>
              <pc:sldMasterMk cId="0" sldId="2147483675"/>
              <pc:sldLayoutMk cId="652018946" sldId="2147483681"/>
              <ac:spMk id="2" creationId="{26AC7A9A-AFEC-BFA1-DFE0-F3A569D41B50}"/>
            </ac:spMkLst>
          </pc:spChg>
          <pc:spChg chg="add mod">
            <ac:chgData name="Paula Orrite" userId="a29f6fc8-d1af-48b7-a240-5ac74369b065" providerId="ADAL" clId="{AADB79BA-8C5B-43A0-962E-4068D6932BA9}" dt="2023-11-08T09:50:15.181" v="108" actId="14100"/>
            <ac:spMkLst>
              <pc:docMk/>
              <pc:sldMasterMk cId="0" sldId="2147483675"/>
              <pc:sldLayoutMk cId="652018946" sldId="2147483681"/>
              <ac:spMk id="4" creationId="{D652D04D-04F7-14B6-C03E-9A6EF602D8DD}"/>
            </ac:spMkLst>
          </pc:spChg>
          <pc:spChg chg="add mod">
            <ac:chgData name="Paula Orrite" userId="a29f6fc8-d1af-48b7-a240-5ac74369b065" providerId="ADAL" clId="{AADB79BA-8C5B-43A0-962E-4068D6932BA9}" dt="2023-11-08T09:52:19.093" v="128"/>
            <ac:spMkLst>
              <pc:docMk/>
              <pc:sldMasterMk cId="0" sldId="2147483675"/>
              <pc:sldLayoutMk cId="652018946" sldId="2147483681"/>
              <ac:spMk id="5" creationId="{7B99DE17-0B80-5373-81FA-47B296988DDA}"/>
            </ac:spMkLst>
          </pc:spChg>
          <pc:spChg chg="del mod">
            <ac:chgData name="Paula Orrite" userId="a29f6fc8-d1af-48b7-a240-5ac74369b065" providerId="ADAL" clId="{AADB79BA-8C5B-43A0-962E-4068D6932BA9}" dt="2023-11-08T09:52:18.902" v="127" actId="478"/>
            <ac:spMkLst>
              <pc:docMk/>
              <pc:sldMasterMk cId="0" sldId="2147483675"/>
              <pc:sldLayoutMk cId="652018946" sldId="2147483681"/>
              <ac:spMk id="11" creationId="{FE686DAA-0E77-0545-B118-D739240208F9}"/>
            </ac:spMkLst>
          </pc:spChg>
          <pc:spChg chg="mod">
            <ac:chgData name="Paula Orrite" userId="a29f6fc8-d1af-48b7-a240-5ac74369b065" providerId="ADAL" clId="{AADB79BA-8C5B-43A0-962E-4068D6932BA9}" dt="2023-11-08T09:51:37.188" v="114" actId="113"/>
            <ac:spMkLst>
              <pc:docMk/>
              <pc:sldMasterMk cId="0" sldId="2147483675"/>
              <pc:sldLayoutMk cId="652018946" sldId="2147483681"/>
              <ac:spMk id="14" creationId="{77ED5CC7-E433-4847-9251-C6C2CCF433E4}"/>
            </ac:spMkLst>
          </pc:spChg>
        </pc:sldLayoutChg>
        <pc:sldLayoutChg chg="del">
          <pc:chgData name="Paula Orrite" userId="a29f6fc8-d1af-48b7-a240-5ac74369b065" providerId="ADAL" clId="{AADB79BA-8C5B-43A0-962E-4068D6932BA9}" dt="2023-11-08T09:43:00.370" v="13" actId="2696"/>
          <pc:sldLayoutMkLst>
            <pc:docMk/>
            <pc:sldMasterMk cId="0" sldId="2147483675"/>
            <pc:sldLayoutMk cId="2118505379" sldId="2147483681"/>
          </pc:sldLayoutMkLst>
        </pc:sldLayoutChg>
        <pc:sldLayoutChg chg="addSp delSp modSp mod">
          <pc:chgData name="Paula Orrite" userId="a29f6fc8-d1af-48b7-a240-5ac74369b065" providerId="ADAL" clId="{AADB79BA-8C5B-43A0-962E-4068D6932BA9}" dt="2023-11-24T11:03:06.275" v="867" actId="14100"/>
          <pc:sldLayoutMkLst>
            <pc:docMk/>
            <pc:sldMasterMk cId="0" sldId="2147483675"/>
            <pc:sldLayoutMk cId="2041107996" sldId="2147483682"/>
          </pc:sldLayoutMkLst>
          <pc:spChg chg="add mod">
            <ac:chgData name="Paula Orrite" userId="a29f6fc8-d1af-48b7-a240-5ac74369b065" providerId="ADAL" clId="{AADB79BA-8C5B-43A0-962E-4068D6932BA9}" dt="2023-11-24T11:03:06.275" v="867" actId="14100"/>
            <ac:spMkLst>
              <pc:docMk/>
              <pc:sldMasterMk cId="0" sldId="2147483675"/>
              <pc:sldLayoutMk cId="2041107996" sldId="2147483682"/>
              <ac:spMk id="2" creationId="{FB81CC47-60C4-6F3D-EF1E-1221271D8A37}"/>
            </ac:spMkLst>
          </pc:spChg>
          <pc:spChg chg="mod">
            <ac:chgData name="Paula Orrite" userId="a29f6fc8-d1af-48b7-a240-5ac74369b065" providerId="ADAL" clId="{AADB79BA-8C5B-43A0-962E-4068D6932BA9}" dt="2023-11-24T10:08:17.728" v="772" actId="1036"/>
            <ac:spMkLst>
              <pc:docMk/>
              <pc:sldMasterMk cId="0" sldId="2147483675"/>
              <pc:sldLayoutMk cId="2041107996" sldId="2147483682"/>
              <ac:spMk id="3" creationId="{906C0F98-29FC-85C5-DAB4-8AA591511CF7}"/>
            </ac:spMkLst>
          </pc:spChg>
          <pc:spChg chg="add mod">
            <ac:chgData name="Paula Orrite" userId="a29f6fc8-d1af-48b7-a240-5ac74369b065" providerId="ADAL" clId="{AADB79BA-8C5B-43A0-962E-4068D6932BA9}" dt="2023-11-24T11:03:02.444" v="864" actId="14100"/>
            <ac:spMkLst>
              <pc:docMk/>
              <pc:sldMasterMk cId="0" sldId="2147483675"/>
              <pc:sldLayoutMk cId="2041107996" sldId="2147483682"/>
              <ac:spMk id="4" creationId="{2AE51787-AC1F-D96D-C806-3C3600150E9F}"/>
            </ac:spMkLst>
          </pc:spChg>
          <pc:spChg chg="mod">
            <ac:chgData name="Paula Orrite" userId="a29f6fc8-d1af-48b7-a240-5ac74369b065" providerId="ADAL" clId="{AADB79BA-8C5B-43A0-962E-4068D6932BA9}" dt="2023-11-24T11:02:14.869" v="844" actId="14100"/>
            <ac:spMkLst>
              <pc:docMk/>
              <pc:sldMasterMk cId="0" sldId="2147483675"/>
              <pc:sldLayoutMk cId="2041107996" sldId="2147483682"/>
              <ac:spMk id="11" creationId="{FE686DAA-0E77-0545-B118-D739240208F9}"/>
            </ac:spMkLst>
          </pc:spChg>
          <pc:spChg chg="del">
            <ac:chgData name="Paula Orrite" userId="a29f6fc8-d1af-48b7-a240-5ac74369b065" providerId="ADAL" clId="{AADB79BA-8C5B-43A0-962E-4068D6932BA9}" dt="2023-11-08T09:54:39.897" v="156" actId="478"/>
            <ac:spMkLst>
              <pc:docMk/>
              <pc:sldMasterMk cId="0" sldId="2147483675"/>
              <pc:sldLayoutMk cId="2041107996" sldId="2147483682"/>
              <ac:spMk id="14" creationId="{77ED5CC7-E433-4847-9251-C6C2CCF433E4}"/>
            </ac:spMkLst>
          </pc:spChg>
        </pc:sldLayoutChg>
      </pc:sldMasterChg>
    </pc:docChg>
  </pc:docChgLst>
  <pc:docChgLst>
    <pc:chgData name="Paula Orrite" userId="a29f6fc8-d1af-48b7-a240-5ac74369b065" providerId="ADAL" clId="{0081AE05-2CCC-44A3-9E4F-B6C26BD0EBB3}"/>
    <pc:docChg chg="undo custSel addSld delSld modSld sldOrd">
      <pc:chgData name="Paula Orrite" userId="a29f6fc8-d1af-48b7-a240-5ac74369b065" providerId="ADAL" clId="{0081AE05-2CCC-44A3-9E4F-B6C26BD0EBB3}" dt="2023-11-07T16:01:53.557" v="828"/>
      <pc:docMkLst>
        <pc:docMk/>
      </pc:docMkLst>
      <pc:sldChg chg="del">
        <pc:chgData name="Paula Orrite" userId="a29f6fc8-d1af-48b7-a240-5ac74369b065" providerId="ADAL" clId="{0081AE05-2CCC-44A3-9E4F-B6C26BD0EBB3}" dt="2023-11-07T15:24:49.183" v="636" actId="47"/>
        <pc:sldMkLst>
          <pc:docMk/>
          <pc:sldMk cId="0" sldId="256"/>
        </pc:sldMkLst>
      </pc:sldChg>
      <pc:sldChg chg="del">
        <pc:chgData name="Paula Orrite" userId="a29f6fc8-d1af-48b7-a240-5ac74369b065" providerId="ADAL" clId="{0081AE05-2CCC-44A3-9E4F-B6C26BD0EBB3}" dt="2023-11-07T13:39:10.935" v="373" actId="47"/>
        <pc:sldMkLst>
          <pc:docMk/>
          <pc:sldMk cId="0" sldId="259"/>
        </pc:sldMkLst>
      </pc:sldChg>
      <pc:sldChg chg="del">
        <pc:chgData name="Paula Orrite" userId="a29f6fc8-d1af-48b7-a240-5ac74369b065" providerId="ADAL" clId="{0081AE05-2CCC-44A3-9E4F-B6C26BD0EBB3}" dt="2023-11-07T15:25:10.034" v="657" actId="47"/>
        <pc:sldMkLst>
          <pc:docMk/>
          <pc:sldMk cId="0" sldId="261"/>
        </pc:sldMkLst>
      </pc:sldChg>
      <pc:sldChg chg="del">
        <pc:chgData name="Paula Orrite" userId="a29f6fc8-d1af-48b7-a240-5ac74369b065" providerId="ADAL" clId="{0081AE05-2CCC-44A3-9E4F-B6C26BD0EBB3}" dt="2023-11-07T13:39:11.940" v="374" actId="47"/>
        <pc:sldMkLst>
          <pc:docMk/>
          <pc:sldMk cId="0" sldId="287"/>
        </pc:sldMkLst>
      </pc:sldChg>
      <pc:sldChg chg="delSp del mod">
        <pc:chgData name="Paula Orrite" userId="a29f6fc8-d1af-48b7-a240-5ac74369b065" providerId="ADAL" clId="{0081AE05-2CCC-44A3-9E4F-B6C26BD0EBB3}" dt="2023-11-07T15:27:15.167" v="707" actId="47"/>
        <pc:sldMkLst>
          <pc:docMk/>
          <pc:sldMk cId="881964983" sldId="288"/>
        </pc:sldMkLst>
        <pc:spChg chg="del">
          <ac:chgData name="Paula Orrite" userId="a29f6fc8-d1af-48b7-a240-5ac74369b065" providerId="ADAL" clId="{0081AE05-2CCC-44A3-9E4F-B6C26BD0EBB3}" dt="2023-11-07T09:10:13.159" v="0" actId="478"/>
          <ac:spMkLst>
            <pc:docMk/>
            <pc:sldMk cId="881964983" sldId="288"/>
            <ac:spMk id="216" creationId="{00000000-0000-0000-0000-000000000000}"/>
          </ac:spMkLst>
        </pc:spChg>
        <pc:spChg chg="del">
          <ac:chgData name="Paula Orrite" userId="a29f6fc8-d1af-48b7-a240-5ac74369b065" providerId="ADAL" clId="{0081AE05-2CCC-44A3-9E4F-B6C26BD0EBB3}" dt="2023-11-07T09:10:13.857" v="1" actId="478"/>
          <ac:spMkLst>
            <pc:docMk/>
            <pc:sldMk cId="881964983" sldId="288"/>
            <ac:spMk id="217" creationId="{00000000-0000-0000-0000-000000000000}"/>
          </ac:spMkLst>
        </pc:spChg>
      </pc:sldChg>
      <pc:sldChg chg="del">
        <pc:chgData name="Paula Orrite" userId="a29f6fc8-d1af-48b7-a240-5ac74369b065" providerId="ADAL" clId="{0081AE05-2CCC-44A3-9E4F-B6C26BD0EBB3}" dt="2023-11-07T15:26:59.229" v="700" actId="47"/>
        <pc:sldMkLst>
          <pc:docMk/>
          <pc:sldMk cId="1864735555" sldId="289"/>
        </pc:sldMkLst>
      </pc:sldChg>
      <pc:sldChg chg="modSp add mod modNotesTx">
        <pc:chgData name="Paula Orrite" userId="a29f6fc8-d1af-48b7-a240-5ac74369b065" providerId="ADAL" clId="{0081AE05-2CCC-44A3-9E4F-B6C26BD0EBB3}" dt="2023-11-07T15:34:51.704" v="825" actId="2711"/>
        <pc:sldMkLst>
          <pc:docMk/>
          <pc:sldMk cId="2220007613" sldId="360"/>
        </pc:sldMkLst>
        <pc:spChg chg="mod">
          <ac:chgData name="Paula Orrite" userId="a29f6fc8-d1af-48b7-a240-5ac74369b065" providerId="ADAL" clId="{0081AE05-2CCC-44A3-9E4F-B6C26BD0EBB3}" dt="2023-11-07T15:34:46.965" v="824" actId="2711"/>
          <ac:spMkLst>
            <pc:docMk/>
            <pc:sldMk cId="2220007613" sldId="360"/>
            <ac:spMk id="2" creationId="{0E944CA2-7F13-B94C-B60A-8AF21ACE5636}"/>
          </ac:spMkLst>
        </pc:spChg>
        <pc:spChg chg="mod">
          <ac:chgData name="Paula Orrite" userId="a29f6fc8-d1af-48b7-a240-5ac74369b065" providerId="ADAL" clId="{0081AE05-2CCC-44A3-9E4F-B6C26BD0EBB3}" dt="2023-11-07T15:34:51.704" v="825" actId="2711"/>
          <ac:spMkLst>
            <pc:docMk/>
            <pc:sldMk cId="2220007613" sldId="360"/>
            <ac:spMk id="3" creationId="{089B6FF0-ADF0-FF42-A4EA-656B677779DC}"/>
          </ac:spMkLst>
        </pc:spChg>
      </pc:sldChg>
      <pc:sldChg chg="addSp delSp modSp add del mod ord modNotes modNotesTx">
        <pc:chgData name="Paula Orrite" userId="a29f6fc8-d1af-48b7-a240-5ac74369b065" providerId="ADAL" clId="{0081AE05-2CCC-44A3-9E4F-B6C26BD0EBB3}" dt="2023-11-07T13:34:03.961" v="224" actId="47"/>
        <pc:sldMkLst>
          <pc:docMk/>
          <pc:sldMk cId="3939254427" sldId="389"/>
        </pc:sldMkLst>
        <pc:spChg chg="mod">
          <ac:chgData name="Paula Orrite" userId="a29f6fc8-d1af-48b7-a240-5ac74369b065" providerId="ADAL" clId="{0081AE05-2CCC-44A3-9E4F-B6C26BD0EBB3}" dt="2023-11-07T13:34:00.095" v="223" actId="20577"/>
          <ac:spMkLst>
            <pc:docMk/>
            <pc:sldMk cId="3939254427" sldId="389"/>
            <ac:spMk id="2" creationId="{BBBFA1A7-2EDB-7498-ECCC-CE500EE01744}"/>
          </ac:spMkLst>
        </pc:spChg>
        <pc:spChg chg="mod">
          <ac:chgData name="Paula Orrite" userId="a29f6fc8-d1af-48b7-a240-5ac74369b065" providerId="ADAL" clId="{0081AE05-2CCC-44A3-9E4F-B6C26BD0EBB3}" dt="2023-11-07T13:32:16.842" v="174" actId="14100"/>
          <ac:spMkLst>
            <pc:docMk/>
            <pc:sldMk cId="3939254427" sldId="389"/>
            <ac:spMk id="13" creationId="{3231A8FF-C21A-FC44-1923-A935E1F59784}"/>
          </ac:spMkLst>
        </pc:spChg>
        <pc:spChg chg="del">
          <ac:chgData name="Paula Orrite" userId="a29f6fc8-d1af-48b7-a240-5ac74369b065" providerId="ADAL" clId="{0081AE05-2CCC-44A3-9E4F-B6C26BD0EBB3}" dt="2023-11-07T13:32:03.235" v="167" actId="478"/>
          <ac:spMkLst>
            <pc:docMk/>
            <pc:sldMk cId="3939254427" sldId="389"/>
            <ac:spMk id="19" creationId="{4E278FC6-99BD-1FC8-2BD1-BBA4EAF019DD}"/>
          </ac:spMkLst>
        </pc:spChg>
        <pc:spChg chg="del">
          <ac:chgData name="Paula Orrite" userId="a29f6fc8-d1af-48b7-a240-5ac74369b065" providerId="ADAL" clId="{0081AE05-2CCC-44A3-9E4F-B6C26BD0EBB3}" dt="2023-11-07T13:32:01.216" v="165" actId="478"/>
          <ac:spMkLst>
            <pc:docMk/>
            <pc:sldMk cId="3939254427" sldId="389"/>
            <ac:spMk id="20" creationId="{21F266E3-82DC-D837-2536-1C241ADF8FCA}"/>
          </ac:spMkLst>
        </pc:spChg>
        <pc:spChg chg="del">
          <ac:chgData name="Paula Orrite" userId="a29f6fc8-d1af-48b7-a240-5ac74369b065" providerId="ADAL" clId="{0081AE05-2CCC-44A3-9E4F-B6C26BD0EBB3}" dt="2023-11-07T13:32:04.707" v="168" actId="478"/>
          <ac:spMkLst>
            <pc:docMk/>
            <pc:sldMk cId="3939254427" sldId="389"/>
            <ac:spMk id="21" creationId="{73CBB30A-4545-A4A5-682D-8F7B53435CA5}"/>
          </ac:spMkLst>
        </pc:spChg>
        <pc:spChg chg="mod">
          <ac:chgData name="Paula Orrite" userId="a29f6fc8-d1af-48b7-a240-5ac74369b065" providerId="ADAL" clId="{0081AE05-2CCC-44A3-9E4F-B6C26BD0EBB3}" dt="2023-11-07T13:31:54.736" v="162" actId="1076"/>
          <ac:spMkLst>
            <pc:docMk/>
            <pc:sldMk cId="3939254427" sldId="389"/>
            <ac:spMk id="22" creationId="{EDF965D4-20AD-EC17-EDEC-334954DE54A4}"/>
          </ac:spMkLst>
        </pc:spChg>
        <pc:picChg chg="add mod">
          <ac:chgData name="Paula Orrite" userId="a29f6fc8-d1af-48b7-a240-5ac74369b065" providerId="ADAL" clId="{0081AE05-2CCC-44A3-9E4F-B6C26BD0EBB3}" dt="2023-11-07T13:33:26.051" v="199" actId="1076"/>
          <ac:picMkLst>
            <pc:docMk/>
            <pc:sldMk cId="3939254427" sldId="389"/>
            <ac:picMk id="4" creationId="{76DA659C-E6AA-44D2-5B5D-6F1E0306AD09}"/>
          </ac:picMkLst>
        </pc:picChg>
        <pc:picChg chg="del">
          <ac:chgData name="Paula Orrite" userId="a29f6fc8-d1af-48b7-a240-5ac74369b065" providerId="ADAL" clId="{0081AE05-2CCC-44A3-9E4F-B6C26BD0EBB3}" dt="2023-11-07T13:31:58.577" v="163" actId="478"/>
          <ac:picMkLst>
            <pc:docMk/>
            <pc:sldMk cId="3939254427" sldId="389"/>
            <ac:picMk id="16" creationId="{3B9C82A4-9890-9300-302E-B12AC59EE1DE}"/>
          </ac:picMkLst>
        </pc:picChg>
        <pc:picChg chg="del">
          <ac:chgData name="Paula Orrite" userId="a29f6fc8-d1af-48b7-a240-5ac74369b065" providerId="ADAL" clId="{0081AE05-2CCC-44A3-9E4F-B6C26BD0EBB3}" dt="2023-11-07T13:32:01.694" v="166" actId="478"/>
          <ac:picMkLst>
            <pc:docMk/>
            <pc:sldMk cId="3939254427" sldId="389"/>
            <ac:picMk id="18" creationId="{AB953277-C9D9-1329-D471-F553167E86B0}"/>
          </ac:picMkLst>
        </pc:picChg>
      </pc:sldChg>
      <pc:sldChg chg="modSp add mod">
        <pc:chgData name="Paula Orrite" userId="a29f6fc8-d1af-48b7-a240-5ac74369b065" providerId="ADAL" clId="{0081AE05-2CCC-44A3-9E4F-B6C26BD0EBB3}" dt="2023-11-07T15:33:09.802" v="817" actId="1035"/>
        <pc:sldMkLst>
          <pc:docMk/>
          <pc:sldMk cId="221711668" sldId="399"/>
        </pc:sldMkLst>
        <pc:spChg chg="mod">
          <ac:chgData name="Paula Orrite" userId="a29f6fc8-d1af-48b7-a240-5ac74369b065" providerId="ADAL" clId="{0081AE05-2CCC-44A3-9E4F-B6C26BD0EBB3}" dt="2023-11-07T15:33:09.802" v="817" actId="1035"/>
          <ac:spMkLst>
            <pc:docMk/>
            <pc:sldMk cId="221711668" sldId="399"/>
            <ac:spMk id="2" creationId="{5E4EE8BB-6E0E-F64E-B1BA-DEBC743D8ABA}"/>
          </ac:spMkLst>
        </pc:spChg>
        <pc:spChg chg="mod">
          <ac:chgData name="Paula Orrite" userId="a29f6fc8-d1af-48b7-a240-5ac74369b065" providerId="ADAL" clId="{0081AE05-2CCC-44A3-9E4F-B6C26BD0EBB3}" dt="2023-11-07T15:32:48.742" v="811" actId="2711"/>
          <ac:spMkLst>
            <pc:docMk/>
            <pc:sldMk cId="221711668" sldId="399"/>
            <ac:spMk id="3" creationId="{98AF6BFC-4FF3-534B-8D34-8A51F94376E3}"/>
          </ac:spMkLst>
        </pc:spChg>
      </pc:sldChg>
      <pc:sldChg chg="add del">
        <pc:chgData name="Paula Orrite" userId="a29f6fc8-d1af-48b7-a240-5ac74369b065" providerId="ADAL" clId="{0081AE05-2CCC-44A3-9E4F-B6C26BD0EBB3}" dt="2023-11-07T13:39:09.693" v="372" actId="47"/>
        <pc:sldMkLst>
          <pc:docMk/>
          <pc:sldMk cId="1739234746" sldId="405"/>
        </pc:sldMkLst>
      </pc:sldChg>
      <pc:sldChg chg="addSp delSp modSp new mod">
        <pc:chgData name="Paula Orrite" userId="a29f6fc8-d1af-48b7-a240-5ac74369b065" providerId="ADAL" clId="{0081AE05-2CCC-44A3-9E4F-B6C26BD0EBB3}" dt="2023-11-07T16:01:53.557" v="828"/>
        <pc:sldMkLst>
          <pc:docMk/>
          <pc:sldMk cId="3706570310" sldId="406"/>
        </pc:sldMkLst>
        <pc:spChg chg="mod">
          <ac:chgData name="Paula Orrite" userId="a29f6fc8-d1af-48b7-a240-5ac74369b065" providerId="ADAL" clId="{0081AE05-2CCC-44A3-9E4F-B6C26BD0EBB3}" dt="2023-11-07T15:34:57.715" v="826" actId="2711"/>
          <ac:spMkLst>
            <pc:docMk/>
            <pc:sldMk cId="3706570310" sldId="406"/>
            <ac:spMk id="2" creationId="{A12B3419-C74A-43B8-408C-79C92D1E5E5D}"/>
          </ac:spMkLst>
        </pc:spChg>
        <pc:spChg chg="del">
          <ac:chgData name="Paula Orrite" userId="a29f6fc8-d1af-48b7-a240-5ac74369b065" providerId="ADAL" clId="{0081AE05-2CCC-44A3-9E4F-B6C26BD0EBB3}" dt="2023-11-07T13:32:38.044" v="181" actId="478"/>
          <ac:spMkLst>
            <pc:docMk/>
            <pc:sldMk cId="3706570310" sldId="406"/>
            <ac:spMk id="3" creationId="{A894C516-BD42-00F6-C224-753EF345EC2F}"/>
          </ac:spMkLst>
        </pc:spChg>
        <pc:spChg chg="add mod">
          <ac:chgData name="Paula Orrite" userId="a29f6fc8-d1af-48b7-a240-5ac74369b065" providerId="ADAL" clId="{0081AE05-2CCC-44A3-9E4F-B6C26BD0EBB3}" dt="2023-11-07T13:33:34.883" v="204" actId="14100"/>
          <ac:spMkLst>
            <pc:docMk/>
            <pc:sldMk cId="3706570310" sldId="406"/>
            <ac:spMk id="4" creationId="{0BE78F4E-EA90-FB77-0423-31BA1B3696B1}"/>
          </ac:spMkLst>
        </pc:spChg>
        <pc:spChg chg="add del mod ord">
          <ac:chgData name="Paula Orrite" userId="a29f6fc8-d1af-48b7-a240-5ac74369b065" providerId="ADAL" clId="{0081AE05-2CCC-44A3-9E4F-B6C26BD0EBB3}" dt="2023-11-07T13:33:08.636" v="191" actId="478"/>
          <ac:spMkLst>
            <pc:docMk/>
            <pc:sldMk cId="3706570310" sldId="406"/>
            <ac:spMk id="5" creationId="{9E50644F-D441-A4A2-6FD0-DDB2CF85E31C}"/>
          </ac:spMkLst>
        </pc:spChg>
        <pc:spChg chg="add mod">
          <ac:chgData name="Paula Orrite" userId="a29f6fc8-d1af-48b7-a240-5ac74369b065" providerId="ADAL" clId="{0081AE05-2CCC-44A3-9E4F-B6C26BD0EBB3}" dt="2023-11-07T16:01:53.557" v="828"/>
          <ac:spMkLst>
            <pc:docMk/>
            <pc:sldMk cId="3706570310" sldId="406"/>
            <ac:spMk id="6" creationId="{737DBF2E-65F9-E1A7-F6CB-FD12D9A9B705}"/>
          </ac:spMkLst>
        </pc:spChg>
        <pc:picChg chg="add mod">
          <ac:chgData name="Paula Orrite" userId="a29f6fc8-d1af-48b7-a240-5ac74369b065" providerId="ADAL" clId="{0081AE05-2CCC-44A3-9E4F-B6C26BD0EBB3}" dt="2023-11-07T13:33:32.867" v="203" actId="14100"/>
          <ac:picMkLst>
            <pc:docMk/>
            <pc:sldMk cId="3706570310" sldId="406"/>
            <ac:picMk id="7" creationId="{639684D8-4393-8B42-1C86-6F2CABC6D25C}"/>
          </ac:picMkLst>
        </pc:picChg>
      </pc:sldChg>
      <pc:sldChg chg="addSp delSp modSp new mod">
        <pc:chgData name="Paula Orrite" userId="a29f6fc8-d1af-48b7-a240-5ac74369b065" providerId="ADAL" clId="{0081AE05-2CCC-44A3-9E4F-B6C26BD0EBB3}" dt="2023-11-07T15:33:52.312" v="822" actId="1076"/>
        <pc:sldMkLst>
          <pc:docMk/>
          <pc:sldMk cId="2347214001" sldId="407"/>
        </pc:sldMkLst>
        <pc:spChg chg="mod">
          <ac:chgData name="Paula Orrite" userId="a29f6fc8-d1af-48b7-a240-5ac74369b065" providerId="ADAL" clId="{0081AE05-2CCC-44A3-9E4F-B6C26BD0EBB3}" dt="2023-11-07T15:24:34.313" v="606" actId="1035"/>
          <ac:spMkLst>
            <pc:docMk/>
            <pc:sldMk cId="2347214001" sldId="407"/>
            <ac:spMk id="2" creationId="{71D7FB16-475B-C504-63CB-59BC994D3B95}"/>
          </ac:spMkLst>
        </pc:spChg>
        <pc:spChg chg="del">
          <ac:chgData name="Paula Orrite" userId="a29f6fc8-d1af-48b7-a240-5ac74369b065" providerId="ADAL" clId="{0081AE05-2CCC-44A3-9E4F-B6C26BD0EBB3}" dt="2023-11-07T13:34:11.754" v="226" actId="478"/>
          <ac:spMkLst>
            <pc:docMk/>
            <pc:sldMk cId="2347214001" sldId="407"/>
            <ac:spMk id="3" creationId="{768D0DFD-430E-B651-B6A0-4F4183E3E41D}"/>
          </ac:spMkLst>
        </pc:spChg>
        <pc:spChg chg="add mod">
          <ac:chgData name="Paula Orrite" userId="a29f6fc8-d1af-48b7-a240-5ac74369b065" providerId="ADAL" clId="{0081AE05-2CCC-44A3-9E4F-B6C26BD0EBB3}" dt="2023-11-07T13:38:24.097" v="337" actId="1035"/>
          <ac:spMkLst>
            <pc:docMk/>
            <pc:sldMk cId="2347214001" sldId="407"/>
            <ac:spMk id="4" creationId="{83A9D674-CA23-CD8A-2E21-BC090A8CAB11}"/>
          </ac:spMkLst>
        </pc:spChg>
        <pc:spChg chg="add del mod">
          <ac:chgData name="Paula Orrite" userId="a29f6fc8-d1af-48b7-a240-5ac74369b065" providerId="ADAL" clId="{0081AE05-2CCC-44A3-9E4F-B6C26BD0EBB3}" dt="2023-11-07T15:29:00.097" v="737" actId="255"/>
          <ac:spMkLst>
            <pc:docMk/>
            <pc:sldMk cId="2347214001" sldId="407"/>
            <ac:spMk id="5" creationId="{3438FB3E-2EE0-B04F-5E3C-DF7C483BFFCB}"/>
          </ac:spMkLst>
        </pc:spChg>
        <pc:spChg chg="add mod">
          <ac:chgData name="Paula Orrite" userId="a29f6fc8-d1af-48b7-a240-5ac74369b065" providerId="ADAL" clId="{0081AE05-2CCC-44A3-9E4F-B6C26BD0EBB3}" dt="2023-11-07T15:33:41.094" v="820" actId="1076"/>
          <ac:spMkLst>
            <pc:docMk/>
            <pc:sldMk cId="2347214001" sldId="407"/>
            <ac:spMk id="6" creationId="{11C7E987-55ED-6F24-24A3-42B26B162D7C}"/>
          </ac:spMkLst>
        </pc:spChg>
        <pc:spChg chg="add del mod">
          <ac:chgData name="Paula Orrite" userId="a29f6fc8-d1af-48b7-a240-5ac74369b065" providerId="ADAL" clId="{0081AE05-2CCC-44A3-9E4F-B6C26BD0EBB3}" dt="2023-11-07T15:29:00.097" v="737" actId="255"/>
          <ac:spMkLst>
            <pc:docMk/>
            <pc:sldMk cId="2347214001" sldId="407"/>
            <ac:spMk id="7" creationId="{E21D403C-5A80-FF7A-9C45-2406C273DE1D}"/>
          </ac:spMkLst>
        </pc:spChg>
        <pc:spChg chg="add mod">
          <ac:chgData name="Paula Orrite" userId="a29f6fc8-d1af-48b7-a240-5ac74369b065" providerId="ADAL" clId="{0081AE05-2CCC-44A3-9E4F-B6C26BD0EBB3}" dt="2023-11-07T15:24:23.468" v="597" actId="1076"/>
          <ac:spMkLst>
            <pc:docMk/>
            <pc:sldMk cId="2347214001" sldId="407"/>
            <ac:spMk id="8" creationId="{70F12AFA-E9A4-B09D-3C5C-52A95220FB05}"/>
          </ac:spMkLst>
        </pc:spChg>
        <pc:spChg chg="add mod">
          <ac:chgData name="Paula Orrite" userId="a29f6fc8-d1af-48b7-a240-5ac74369b065" providerId="ADAL" clId="{0081AE05-2CCC-44A3-9E4F-B6C26BD0EBB3}" dt="2023-11-07T15:31:13.447" v="774" actId="1076"/>
          <ac:spMkLst>
            <pc:docMk/>
            <pc:sldMk cId="2347214001" sldId="407"/>
            <ac:spMk id="9" creationId="{8CF3527D-4BB2-5714-9212-4F9AE7962586}"/>
          </ac:spMkLst>
        </pc:spChg>
        <pc:spChg chg="add mod">
          <ac:chgData name="Paula Orrite" userId="a29f6fc8-d1af-48b7-a240-5ac74369b065" providerId="ADAL" clId="{0081AE05-2CCC-44A3-9E4F-B6C26BD0EBB3}" dt="2023-11-07T13:38:07.315" v="315" actId="403"/>
          <ac:spMkLst>
            <pc:docMk/>
            <pc:sldMk cId="2347214001" sldId="407"/>
            <ac:spMk id="10" creationId="{A155E983-35A3-0C1F-0D39-8689DADBB70E}"/>
          </ac:spMkLst>
        </pc:spChg>
        <pc:spChg chg="add mod">
          <ac:chgData name="Paula Orrite" userId="a29f6fc8-d1af-48b7-a240-5ac74369b065" providerId="ADAL" clId="{0081AE05-2CCC-44A3-9E4F-B6C26BD0EBB3}" dt="2023-11-07T15:31:25.902" v="780" actId="1035"/>
          <ac:spMkLst>
            <pc:docMk/>
            <pc:sldMk cId="2347214001" sldId="407"/>
            <ac:spMk id="11" creationId="{E4FAB17E-21C7-D7E7-A0E8-5CF4222E6208}"/>
          </ac:spMkLst>
        </pc:spChg>
        <pc:spChg chg="add del mod">
          <ac:chgData name="Paula Orrite" userId="a29f6fc8-d1af-48b7-a240-5ac74369b065" providerId="ADAL" clId="{0081AE05-2CCC-44A3-9E4F-B6C26BD0EBB3}" dt="2023-11-07T13:35:38.527" v="250" actId="478"/>
          <ac:spMkLst>
            <pc:docMk/>
            <pc:sldMk cId="2347214001" sldId="407"/>
            <ac:spMk id="12" creationId="{FECC860A-F016-DD85-C4AB-91B7E40CE6F8}"/>
          </ac:spMkLst>
        </pc:spChg>
        <pc:spChg chg="add del mod">
          <ac:chgData name="Paula Orrite" userId="a29f6fc8-d1af-48b7-a240-5ac74369b065" providerId="ADAL" clId="{0081AE05-2CCC-44A3-9E4F-B6C26BD0EBB3}" dt="2023-11-07T13:35:36.151" v="249" actId="478"/>
          <ac:spMkLst>
            <pc:docMk/>
            <pc:sldMk cId="2347214001" sldId="407"/>
            <ac:spMk id="13" creationId="{F5E2BBF6-3FB0-AB61-301A-75E28A5E0634}"/>
          </ac:spMkLst>
        </pc:spChg>
        <pc:spChg chg="add mod">
          <ac:chgData name="Paula Orrite" userId="a29f6fc8-d1af-48b7-a240-5ac74369b065" providerId="ADAL" clId="{0081AE05-2CCC-44A3-9E4F-B6C26BD0EBB3}" dt="2023-11-07T15:33:52.312" v="822" actId="1076"/>
          <ac:spMkLst>
            <pc:docMk/>
            <pc:sldMk cId="2347214001" sldId="407"/>
            <ac:spMk id="14" creationId="{A2ABCFAD-3C14-56C5-0069-62D6EA5EB4E4}"/>
          </ac:spMkLst>
        </pc:spChg>
        <pc:spChg chg="add mod">
          <ac:chgData name="Paula Orrite" userId="a29f6fc8-d1af-48b7-a240-5ac74369b065" providerId="ADAL" clId="{0081AE05-2CCC-44A3-9E4F-B6C26BD0EBB3}" dt="2023-11-07T15:33:50.731" v="821" actId="1076"/>
          <ac:spMkLst>
            <pc:docMk/>
            <pc:sldMk cId="2347214001" sldId="407"/>
            <ac:spMk id="15" creationId="{70DAEEF3-D24A-306D-155B-892D30831E89}"/>
          </ac:spMkLst>
        </pc:spChg>
        <pc:spChg chg="add del mod">
          <ac:chgData name="Paula Orrite" userId="a29f6fc8-d1af-48b7-a240-5ac74369b065" providerId="ADAL" clId="{0081AE05-2CCC-44A3-9E4F-B6C26BD0EBB3}" dt="2023-11-07T13:34:43.001" v="240" actId="478"/>
          <ac:spMkLst>
            <pc:docMk/>
            <pc:sldMk cId="2347214001" sldId="407"/>
            <ac:spMk id="16" creationId="{C997F215-2447-911D-0345-018F3759CF80}"/>
          </ac:spMkLst>
        </pc:spChg>
        <pc:spChg chg="add mod">
          <ac:chgData name="Paula Orrite" userId="a29f6fc8-d1af-48b7-a240-5ac74369b065" providerId="ADAL" clId="{0081AE05-2CCC-44A3-9E4F-B6C26BD0EBB3}" dt="2023-11-07T13:38:57.651" v="362" actId="1038"/>
          <ac:spMkLst>
            <pc:docMk/>
            <pc:sldMk cId="2347214001" sldId="407"/>
            <ac:spMk id="18" creationId="{27DDE9BA-6742-8EC0-6B82-F5A6FB136A0D}"/>
          </ac:spMkLst>
        </pc:spChg>
        <pc:spChg chg="add mod">
          <ac:chgData name="Paula Orrite" userId="a29f6fc8-d1af-48b7-a240-5ac74369b065" providerId="ADAL" clId="{0081AE05-2CCC-44A3-9E4F-B6C26BD0EBB3}" dt="2023-11-07T15:33:34.371" v="819" actId="1076"/>
          <ac:spMkLst>
            <pc:docMk/>
            <pc:sldMk cId="2347214001" sldId="407"/>
            <ac:spMk id="19" creationId="{2BBAFC98-4596-B7B5-F0FC-CB13590A92C4}"/>
          </ac:spMkLst>
        </pc:spChg>
        <pc:spChg chg="add mod">
          <ac:chgData name="Paula Orrite" userId="a29f6fc8-d1af-48b7-a240-5ac74369b065" providerId="ADAL" clId="{0081AE05-2CCC-44A3-9E4F-B6C26BD0EBB3}" dt="2023-11-07T13:35:22.270" v="246" actId="571"/>
          <ac:spMkLst>
            <pc:docMk/>
            <pc:sldMk cId="2347214001" sldId="407"/>
            <ac:spMk id="20" creationId="{6AC1B533-7BA6-50BC-EE73-38BBCE2EE79D}"/>
          </ac:spMkLst>
        </pc:spChg>
        <pc:spChg chg="add mod">
          <ac:chgData name="Paula Orrite" userId="a29f6fc8-d1af-48b7-a240-5ac74369b065" providerId="ADAL" clId="{0081AE05-2CCC-44A3-9E4F-B6C26BD0EBB3}" dt="2023-11-07T13:35:22.270" v="246" actId="571"/>
          <ac:spMkLst>
            <pc:docMk/>
            <pc:sldMk cId="2347214001" sldId="407"/>
            <ac:spMk id="21" creationId="{1B746146-9E5A-0BA1-D816-0DD845FC8060}"/>
          </ac:spMkLst>
        </pc:spChg>
        <pc:spChg chg="add mod">
          <ac:chgData name="Paula Orrite" userId="a29f6fc8-d1af-48b7-a240-5ac74369b065" providerId="ADAL" clId="{0081AE05-2CCC-44A3-9E4F-B6C26BD0EBB3}" dt="2023-11-07T13:35:22.270" v="246" actId="571"/>
          <ac:spMkLst>
            <pc:docMk/>
            <pc:sldMk cId="2347214001" sldId="407"/>
            <ac:spMk id="22" creationId="{1715920E-2D19-3F52-FBC9-7BB396F79106}"/>
          </ac:spMkLst>
        </pc:spChg>
        <pc:spChg chg="add mod">
          <ac:chgData name="Paula Orrite" userId="a29f6fc8-d1af-48b7-a240-5ac74369b065" providerId="ADAL" clId="{0081AE05-2CCC-44A3-9E4F-B6C26BD0EBB3}" dt="2023-11-07T13:38:27.177" v="339" actId="571"/>
          <ac:spMkLst>
            <pc:docMk/>
            <pc:sldMk cId="2347214001" sldId="407"/>
            <ac:spMk id="23" creationId="{418CC2BF-2C96-C11F-D6F3-29DB22DE48BD}"/>
          </ac:spMkLst>
        </pc:spChg>
        <pc:spChg chg="add mod">
          <ac:chgData name="Paula Orrite" userId="a29f6fc8-d1af-48b7-a240-5ac74369b065" providerId="ADAL" clId="{0081AE05-2CCC-44A3-9E4F-B6C26BD0EBB3}" dt="2023-11-07T13:38:27.177" v="339" actId="571"/>
          <ac:spMkLst>
            <pc:docMk/>
            <pc:sldMk cId="2347214001" sldId="407"/>
            <ac:spMk id="24" creationId="{746CFC82-F4B4-C05B-A352-5936D4E6F9EE}"/>
          </ac:spMkLst>
        </pc:spChg>
        <pc:spChg chg="add del mod">
          <ac:chgData name="Paula Orrite" userId="a29f6fc8-d1af-48b7-a240-5ac74369b065" providerId="ADAL" clId="{0081AE05-2CCC-44A3-9E4F-B6C26BD0EBB3}" dt="2023-11-07T15:28:46.599" v="733" actId="571"/>
          <ac:spMkLst>
            <pc:docMk/>
            <pc:sldMk cId="2347214001" sldId="407"/>
            <ac:spMk id="26" creationId="{679F5339-32FA-0699-D8BA-6D6C774483B0}"/>
          </ac:spMkLst>
        </pc:spChg>
        <pc:spChg chg="add del mod">
          <ac:chgData name="Paula Orrite" userId="a29f6fc8-d1af-48b7-a240-5ac74369b065" providerId="ADAL" clId="{0081AE05-2CCC-44A3-9E4F-B6C26BD0EBB3}" dt="2023-11-07T15:28:46.599" v="733" actId="571"/>
          <ac:spMkLst>
            <pc:docMk/>
            <pc:sldMk cId="2347214001" sldId="407"/>
            <ac:spMk id="27" creationId="{96B572F7-01D0-C0E2-0466-BBF9BA8C177C}"/>
          </ac:spMkLst>
        </pc:spChg>
        <pc:spChg chg="add del mod">
          <ac:chgData name="Paula Orrite" userId="a29f6fc8-d1af-48b7-a240-5ac74369b065" providerId="ADAL" clId="{0081AE05-2CCC-44A3-9E4F-B6C26BD0EBB3}" dt="2023-11-07T15:28:46.599" v="733" actId="571"/>
          <ac:spMkLst>
            <pc:docMk/>
            <pc:sldMk cId="2347214001" sldId="407"/>
            <ac:spMk id="28" creationId="{33121B1D-C7A7-929C-141F-925F207F9C22}"/>
          </ac:spMkLst>
        </pc:spChg>
        <pc:spChg chg="add del mod">
          <ac:chgData name="Paula Orrite" userId="a29f6fc8-d1af-48b7-a240-5ac74369b065" providerId="ADAL" clId="{0081AE05-2CCC-44A3-9E4F-B6C26BD0EBB3}" dt="2023-11-07T15:28:46.599" v="733" actId="571"/>
          <ac:spMkLst>
            <pc:docMk/>
            <pc:sldMk cId="2347214001" sldId="407"/>
            <ac:spMk id="29" creationId="{7D6694DE-FB55-7152-0FC6-389CD5DEADCD}"/>
          </ac:spMkLst>
        </pc:spChg>
        <pc:picChg chg="add del mod">
          <ac:chgData name="Paula Orrite" userId="a29f6fc8-d1af-48b7-a240-5ac74369b065" providerId="ADAL" clId="{0081AE05-2CCC-44A3-9E4F-B6C26BD0EBB3}" dt="2023-11-07T13:34:24.768" v="228" actId="478"/>
          <ac:picMkLst>
            <pc:docMk/>
            <pc:sldMk cId="2347214001" sldId="407"/>
            <ac:picMk id="17" creationId="{C8F5AB7A-A12F-8213-8214-460005ADC899}"/>
          </ac:picMkLst>
        </pc:picChg>
        <pc:picChg chg="add del mod">
          <ac:chgData name="Paula Orrite" userId="a29f6fc8-d1af-48b7-a240-5ac74369b065" providerId="ADAL" clId="{0081AE05-2CCC-44A3-9E4F-B6C26BD0EBB3}" dt="2023-11-07T13:39:29.792" v="377" actId="478"/>
          <ac:picMkLst>
            <pc:docMk/>
            <pc:sldMk cId="2347214001" sldId="407"/>
            <ac:picMk id="25" creationId="{D942965B-E774-18F4-8750-ACCC32683BE6}"/>
          </ac:picMkLst>
        </pc:picChg>
      </pc:sldChg>
      <pc:sldChg chg="addSp delSp modSp add del mod">
        <pc:chgData name="Paula Orrite" userId="a29f6fc8-d1af-48b7-a240-5ac74369b065" providerId="ADAL" clId="{0081AE05-2CCC-44A3-9E4F-B6C26BD0EBB3}" dt="2023-11-07T15:25:37.415" v="661" actId="47"/>
        <pc:sldMkLst>
          <pc:docMk/>
          <pc:sldMk cId="4271559281" sldId="408"/>
        </pc:sldMkLst>
        <pc:spChg chg="add del mod">
          <ac:chgData name="Paula Orrite" userId="a29f6fc8-d1af-48b7-a240-5ac74369b065" providerId="ADAL" clId="{0081AE05-2CCC-44A3-9E4F-B6C26BD0EBB3}" dt="2023-11-07T13:39:45.224" v="380" actId="478"/>
          <ac:spMkLst>
            <pc:docMk/>
            <pc:sldMk cId="4271559281" sldId="408"/>
            <ac:spMk id="3" creationId="{54DE74CD-1A73-B10F-A234-BDC83754981D}"/>
          </ac:spMkLst>
        </pc:spChg>
        <pc:spChg chg="del">
          <ac:chgData name="Paula Orrite" userId="a29f6fc8-d1af-48b7-a240-5ac74369b065" providerId="ADAL" clId="{0081AE05-2CCC-44A3-9E4F-B6C26BD0EBB3}" dt="2023-11-07T13:39:48.874" v="381" actId="478"/>
          <ac:spMkLst>
            <pc:docMk/>
            <pc:sldMk cId="4271559281" sldId="408"/>
            <ac:spMk id="4" creationId="{83A9D674-CA23-CD8A-2E21-BC090A8CAB11}"/>
          </ac:spMkLst>
        </pc:spChg>
        <pc:spChg chg="del">
          <ac:chgData name="Paula Orrite" userId="a29f6fc8-d1af-48b7-a240-5ac74369b065" providerId="ADAL" clId="{0081AE05-2CCC-44A3-9E4F-B6C26BD0EBB3}" dt="2023-11-07T13:39:48.874" v="381" actId="478"/>
          <ac:spMkLst>
            <pc:docMk/>
            <pc:sldMk cId="4271559281" sldId="408"/>
            <ac:spMk id="5" creationId="{3438FB3E-2EE0-B04F-5E3C-DF7C483BFFCB}"/>
          </ac:spMkLst>
        </pc:spChg>
        <pc:spChg chg="del">
          <ac:chgData name="Paula Orrite" userId="a29f6fc8-d1af-48b7-a240-5ac74369b065" providerId="ADAL" clId="{0081AE05-2CCC-44A3-9E4F-B6C26BD0EBB3}" dt="2023-11-07T13:39:45.224" v="380" actId="478"/>
          <ac:spMkLst>
            <pc:docMk/>
            <pc:sldMk cId="4271559281" sldId="408"/>
            <ac:spMk id="6" creationId="{11C7E987-55ED-6F24-24A3-42B26B162D7C}"/>
          </ac:spMkLst>
        </pc:spChg>
        <pc:spChg chg="del">
          <ac:chgData name="Paula Orrite" userId="a29f6fc8-d1af-48b7-a240-5ac74369b065" providerId="ADAL" clId="{0081AE05-2CCC-44A3-9E4F-B6C26BD0EBB3}" dt="2023-11-07T13:39:45.224" v="380" actId="478"/>
          <ac:spMkLst>
            <pc:docMk/>
            <pc:sldMk cId="4271559281" sldId="408"/>
            <ac:spMk id="7" creationId="{E21D403C-5A80-FF7A-9C45-2406C273DE1D}"/>
          </ac:spMkLst>
        </pc:spChg>
        <pc:spChg chg="del">
          <ac:chgData name="Paula Orrite" userId="a29f6fc8-d1af-48b7-a240-5ac74369b065" providerId="ADAL" clId="{0081AE05-2CCC-44A3-9E4F-B6C26BD0EBB3}" dt="2023-11-07T13:39:45.224" v="380" actId="478"/>
          <ac:spMkLst>
            <pc:docMk/>
            <pc:sldMk cId="4271559281" sldId="408"/>
            <ac:spMk id="8" creationId="{70F12AFA-E9A4-B09D-3C5C-52A95220FB05}"/>
          </ac:spMkLst>
        </pc:spChg>
        <pc:spChg chg="del">
          <ac:chgData name="Paula Orrite" userId="a29f6fc8-d1af-48b7-a240-5ac74369b065" providerId="ADAL" clId="{0081AE05-2CCC-44A3-9E4F-B6C26BD0EBB3}" dt="2023-11-07T13:39:45.224" v="380" actId="478"/>
          <ac:spMkLst>
            <pc:docMk/>
            <pc:sldMk cId="4271559281" sldId="408"/>
            <ac:spMk id="9" creationId="{8CF3527D-4BB2-5714-9212-4F9AE7962586}"/>
          </ac:spMkLst>
        </pc:spChg>
        <pc:spChg chg="del">
          <ac:chgData name="Paula Orrite" userId="a29f6fc8-d1af-48b7-a240-5ac74369b065" providerId="ADAL" clId="{0081AE05-2CCC-44A3-9E4F-B6C26BD0EBB3}" dt="2023-11-07T13:39:45.224" v="380" actId="478"/>
          <ac:spMkLst>
            <pc:docMk/>
            <pc:sldMk cId="4271559281" sldId="408"/>
            <ac:spMk id="10" creationId="{A155E983-35A3-0C1F-0D39-8689DADBB70E}"/>
          </ac:spMkLst>
        </pc:spChg>
        <pc:spChg chg="del">
          <ac:chgData name="Paula Orrite" userId="a29f6fc8-d1af-48b7-a240-5ac74369b065" providerId="ADAL" clId="{0081AE05-2CCC-44A3-9E4F-B6C26BD0EBB3}" dt="2023-11-07T13:39:48.874" v="381" actId="478"/>
          <ac:spMkLst>
            <pc:docMk/>
            <pc:sldMk cId="4271559281" sldId="408"/>
            <ac:spMk id="11" creationId="{E4FAB17E-21C7-D7E7-A0E8-5CF4222E6208}"/>
          </ac:spMkLst>
        </pc:spChg>
        <pc:spChg chg="add del mod">
          <ac:chgData name="Paula Orrite" userId="a29f6fc8-d1af-48b7-a240-5ac74369b065" providerId="ADAL" clId="{0081AE05-2CCC-44A3-9E4F-B6C26BD0EBB3}" dt="2023-11-07T13:39:45.224" v="380" actId="478"/>
          <ac:spMkLst>
            <pc:docMk/>
            <pc:sldMk cId="4271559281" sldId="408"/>
            <ac:spMk id="12" creationId="{0DFF1F53-1042-761C-A178-9E01658B19EF}"/>
          </ac:spMkLst>
        </pc:spChg>
        <pc:spChg chg="add del mod">
          <ac:chgData name="Paula Orrite" userId="a29f6fc8-d1af-48b7-a240-5ac74369b065" providerId="ADAL" clId="{0081AE05-2CCC-44A3-9E4F-B6C26BD0EBB3}" dt="2023-11-07T13:39:45.224" v="380" actId="478"/>
          <ac:spMkLst>
            <pc:docMk/>
            <pc:sldMk cId="4271559281" sldId="408"/>
            <ac:spMk id="13" creationId="{40D8F003-44AC-5906-0C44-53E982F6A318}"/>
          </ac:spMkLst>
        </pc:spChg>
        <pc:spChg chg="del">
          <ac:chgData name="Paula Orrite" userId="a29f6fc8-d1af-48b7-a240-5ac74369b065" providerId="ADAL" clId="{0081AE05-2CCC-44A3-9E4F-B6C26BD0EBB3}" dt="2023-11-07T13:39:45.224" v="380" actId="478"/>
          <ac:spMkLst>
            <pc:docMk/>
            <pc:sldMk cId="4271559281" sldId="408"/>
            <ac:spMk id="14" creationId="{A2ABCFAD-3C14-56C5-0069-62D6EA5EB4E4}"/>
          </ac:spMkLst>
        </pc:spChg>
        <pc:spChg chg="del">
          <ac:chgData name="Paula Orrite" userId="a29f6fc8-d1af-48b7-a240-5ac74369b065" providerId="ADAL" clId="{0081AE05-2CCC-44A3-9E4F-B6C26BD0EBB3}" dt="2023-11-07T13:39:45.224" v="380" actId="478"/>
          <ac:spMkLst>
            <pc:docMk/>
            <pc:sldMk cId="4271559281" sldId="408"/>
            <ac:spMk id="15" creationId="{70DAEEF3-D24A-306D-155B-892D30831E89}"/>
          </ac:spMkLst>
        </pc:spChg>
        <pc:spChg chg="add mod">
          <ac:chgData name="Paula Orrite" userId="a29f6fc8-d1af-48b7-a240-5ac74369b065" providerId="ADAL" clId="{0081AE05-2CCC-44A3-9E4F-B6C26BD0EBB3}" dt="2023-11-07T13:40:21.262" v="383" actId="14100"/>
          <ac:spMkLst>
            <pc:docMk/>
            <pc:sldMk cId="4271559281" sldId="408"/>
            <ac:spMk id="16" creationId="{9CA4A88C-B5F4-A781-B458-E64CFAF7E97D}"/>
          </ac:spMkLst>
        </pc:spChg>
        <pc:spChg chg="del">
          <ac:chgData name="Paula Orrite" userId="a29f6fc8-d1af-48b7-a240-5ac74369b065" providerId="ADAL" clId="{0081AE05-2CCC-44A3-9E4F-B6C26BD0EBB3}" dt="2023-11-07T13:39:45.224" v="380" actId="478"/>
          <ac:spMkLst>
            <pc:docMk/>
            <pc:sldMk cId="4271559281" sldId="408"/>
            <ac:spMk id="18" creationId="{27DDE9BA-6742-8EC0-6B82-F5A6FB136A0D}"/>
          </ac:spMkLst>
        </pc:spChg>
        <pc:spChg chg="del">
          <ac:chgData name="Paula Orrite" userId="a29f6fc8-d1af-48b7-a240-5ac74369b065" providerId="ADAL" clId="{0081AE05-2CCC-44A3-9E4F-B6C26BD0EBB3}" dt="2023-11-07T13:39:45.224" v="380" actId="478"/>
          <ac:spMkLst>
            <pc:docMk/>
            <pc:sldMk cId="4271559281" sldId="408"/>
            <ac:spMk id="19" creationId="{2BBAFC98-4596-B7B5-F0FC-CB13590A92C4}"/>
          </ac:spMkLst>
        </pc:spChg>
      </pc:sldChg>
      <pc:sldChg chg="addSp delSp modSp add mod">
        <pc:chgData name="Paula Orrite" userId="a29f6fc8-d1af-48b7-a240-5ac74369b065" providerId="ADAL" clId="{0081AE05-2CCC-44A3-9E4F-B6C26BD0EBB3}" dt="2023-11-07T15:34:30.903" v="823" actId="1036"/>
        <pc:sldMkLst>
          <pc:docMk/>
          <pc:sldMk cId="2551272472" sldId="409"/>
        </pc:sldMkLst>
        <pc:spChg chg="mod">
          <ac:chgData name="Paula Orrite" userId="a29f6fc8-d1af-48b7-a240-5ac74369b065" providerId="ADAL" clId="{0081AE05-2CCC-44A3-9E4F-B6C26BD0EBB3}" dt="2023-11-07T15:34:30.903" v="823" actId="1036"/>
          <ac:spMkLst>
            <pc:docMk/>
            <pc:sldMk cId="2551272472" sldId="409"/>
            <ac:spMk id="2" creationId="{A12B3419-C74A-43B8-408C-79C92D1E5E5D}"/>
          </ac:spMkLst>
        </pc:spChg>
        <pc:spChg chg="mod">
          <ac:chgData name="Paula Orrite" userId="a29f6fc8-d1af-48b7-a240-5ac74369b065" providerId="ADAL" clId="{0081AE05-2CCC-44A3-9E4F-B6C26BD0EBB3}" dt="2023-11-07T15:30:55.927" v="771" actId="120"/>
          <ac:spMkLst>
            <pc:docMk/>
            <pc:sldMk cId="2551272472" sldId="409"/>
            <ac:spMk id="4" creationId="{0BE78F4E-EA90-FB77-0423-31BA1B3696B1}"/>
          </ac:spMkLst>
        </pc:spChg>
        <pc:spChg chg="mod">
          <ac:chgData name="Paula Orrite" userId="a29f6fc8-d1af-48b7-a240-5ac74369b065" providerId="ADAL" clId="{0081AE05-2CCC-44A3-9E4F-B6C26BD0EBB3}" dt="2023-11-07T15:33:17.124" v="818" actId="20577"/>
          <ac:spMkLst>
            <pc:docMk/>
            <pc:sldMk cId="2551272472" sldId="409"/>
            <ac:spMk id="6" creationId="{737DBF2E-65F9-E1A7-F6CB-FD12D9A9B705}"/>
          </ac:spMkLst>
        </pc:spChg>
        <pc:picChg chg="add mod">
          <ac:chgData name="Paula Orrite" userId="a29f6fc8-d1af-48b7-a240-5ac74369b065" providerId="ADAL" clId="{0081AE05-2CCC-44A3-9E4F-B6C26BD0EBB3}" dt="2023-11-07T15:30:16.489" v="753"/>
          <ac:picMkLst>
            <pc:docMk/>
            <pc:sldMk cId="2551272472" sldId="409"/>
            <ac:picMk id="3" creationId="{577BA515-3745-5D7D-7C33-56C8F85D9215}"/>
          </ac:picMkLst>
        </pc:picChg>
        <pc:picChg chg="del">
          <ac:chgData name="Paula Orrite" userId="a29f6fc8-d1af-48b7-a240-5ac74369b065" providerId="ADAL" clId="{0081AE05-2CCC-44A3-9E4F-B6C26BD0EBB3}" dt="2023-11-07T15:30:16.221" v="752" actId="478"/>
          <ac:picMkLst>
            <pc:docMk/>
            <pc:sldMk cId="2551272472" sldId="409"/>
            <ac:picMk id="7" creationId="{639684D8-4393-8B42-1C86-6F2CABC6D25C}"/>
          </ac:picMkLst>
        </pc:picChg>
      </pc:sldChg>
      <pc:sldChg chg="addSp delSp modSp add mod">
        <pc:chgData name="Paula Orrite" userId="a29f6fc8-d1af-48b7-a240-5ac74369b065" providerId="ADAL" clId="{0081AE05-2CCC-44A3-9E4F-B6C26BD0EBB3}" dt="2023-11-07T15:32:33.100" v="808" actId="2711"/>
        <pc:sldMkLst>
          <pc:docMk/>
          <pc:sldMk cId="3266383701" sldId="410"/>
        </pc:sldMkLst>
        <pc:spChg chg="mod">
          <ac:chgData name="Paula Orrite" userId="a29f6fc8-d1af-48b7-a240-5ac74369b065" providerId="ADAL" clId="{0081AE05-2CCC-44A3-9E4F-B6C26BD0EBB3}" dt="2023-11-07T15:32:33.100" v="808" actId="2711"/>
          <ac:spMkLst>
            <pc:docMk/>
            <pc:sldMk cId="3266383701" sldId="410"/>
            <ac:spMk id="2" creationId="{A12B3419-C74A-43B8-408C-79C92D1E5E5D}"/>
          </ac:spMkLst>
        </pc:spChg>
        <pc:spChg chg="mod">
          <ac:chgData name="Paula Orrite" userId="a29f6fc8-d1af-48b7-a240-5ac74369b065" providerId="ADAL" clId="{0081AE05-2CCC-44A3-9E4F-B6C26BD0EBB3}" dt="2023-11-07T15:28:08.608" v="718" actId="113"/>
          <ac:spMkLst>
            <pc:docMk/>
            <pc:sldMk cId="3266383701" sldId="410"/>
            <ac:spMk id="6" creationId="{737DBF2E-65F9-E1A7-F6CB-FD12D9A9B705}"/>
          </ac:spMkLst>
        </pc:spChg>
        <pc:picChg chg="add del mod">
          <ac:chgData name="Paula Orrite" userId="a29f6fc8-d1af-48b7-a240-5ac74369b065" providerId="ADAL" clId="{0081AE05-2CCC-44A3-9E4F-B6C26BD0EBB3}" dt="2023-11-07T15:30:18.933" v="754" actId="478"/>
          <ac:picMkLst>
            <pc:docMk/>
            <pc:sldMk cId="3266383701" sldId="410"/>
            <ac:picMk id="5" creationId="{109A334F-9F4C-F97B-34F2-91F6CC09ACF5}"/>
          </ac:picMkLst>
        </pc:picChg>
        <pc:picChg chg="del">
          <ac:chgData name="Paula Orrite" userId="a29f6fc8-d1af-48b7-a240-5ac74369b065" providerId="ADAL" clId="{0081AE05-2CCC-44A3-9E4F-B6C26BD0EBB3}" dt="2023-11-07T15:29:46.042" v="739" actId="478"/>
          <ac:picMkLst>
            <pc:docMk/>
            <pc:sldMk cId="3266383701" sldId="410"/>
            <ac:picMk id="7" creationId="{639684D8-4393-8B42-1C86-6F2CABC6D25C}"/>
          </ac:picMkLst>
        </pc:picChg>
        <pc:picChg chg="add mod">
          <ac:chgData name="Paula Orrite" userId="a29f6fc8-d1af-48b7-a240-5ac74369b065" providerId="ADAL" clId="{0081AE05-2CCC-44A3-9E4F-B6C26BD0EBB3}" dt="2023-11-07T15:30:34.887" v="762" actId="14100"/>
          <ac:picMkLst>
            <pc:docMk/>
            <pc:sldMk cId="3266383701" sldId="410"/>
            <ac:picMk id="9" creationId="{6C0AD58B-3629-2A84-A31B-1EF1FABDA3F8}"/>
          </ac:picMkLst>
        </pc:picChg>
      </pc:sldChg>
      <pc:sldChg chg="modSp add mod">
        <pc:chgData name="Paula Orrite" userId="a29f6fc8-d1af-48b7-a240-5ac74369b065" providerId="ADAL" clId="{0081AE05-2CCC-44A3-9E4F-B6C26BD0EBB3}" dt="2023-11-07T15:59:36.527" v="827" actId="403"/>
        <pc:sldMkLst>
          <pc:docMk/>
          <pc:sldMk cId="670896476" sldId="411"/>
        </pc:sldMkLst>
        <pc:spChg chg="mod">
          <ac:chgData name="Paula Orrite" userId="a29f6fc8-d1af-48b7-a240-5ac74369b065" providerId="ADAL" clId="{0081AE05-2CCC-44A3-9E4F-B6C26BD0EBB3}" dt="2023-11-07T15:59:36.527" v="827" actId="403"/>
          <ac:spMkLst>
            <pc:docMk/>
            <pc:sldMk cId="670896476" sldId="411"/>
            <ac:spMk id="7" creationId="{37843DBA-169C-45F7-B3E0-78CC6DC2244E}"/>
          </ac:spMkLst>
        </pc:spChg>
      </pc:sldChg>
      <pc:sldMasterChg chg="delSldLayout">
        <pc:chgData name="Paula Orrite" userId="a29f6fc8-d1af-48b7-a240-5ac74369b065" providerId="ADAL" clId="{0081AE05-2CCC-44A3-9E4F-B6C26BD0EBB3}" dt="2023-11-07T15:27:15.167" v="707" actId="47"/>
        <pc:sldMasterMkLst>
          <pc:docMk/>
          <pc:sldMasterMk cId="0" sldId="2147483675"/>
        </pc:sldMasterMkLst>
        <pc:sldLayoutChg chg="del">
          <pc:chgData name="Paula Orrite" userId="a29f6fc8-d1af-48b7-a240-5ac74369b065" providerId="ADAL" clId="{0081AE05-2CCC-44A3-9E4F-B6C26BD0EBB3}" dt="2023-11-07T15:24:49.183" v="636" actId="47"/>
          <pc:sldLayoutMkLst>
            <pc:docMk/>
            <pc:sldMasterMk cId="0" sldId="2147483675"/>
            <pc:sldLayoutMk cId="0" sldId="2147483648"/>
          </pc:sldLayoutMkLst>
        </pc:sldLayoutChg>
        <pc:sldLayoutChg chg="del">
          <pc:chgData name="Paula Orrite" userId="a29f6fc8-d1af-48b7-a240-5ac74369b065" providerId="ADAL" clId="{0081AE05-2CCC-44A3-9E4F-B6C26BD0EBB3}" dt="2023-11-07T15:27:15.167" v="707" actId="47"/>
          <pc:sldLayoutMkLst>
            <pc:docMk/>
            <pc:sldMasterMk cId="0" sldId="2147483675"/>
            <pc:sldLayoutMk cId="0" sldId="2147483653"/>
          </pc:sldLayoutMkLst>
        </pc:sldLayoutChg>
        <pc:sldLayoutChg chg="del">
          <pc:chgData name="Paula Orrite" userId="a29f6fc8-d1af-48b7-a240-5ac74369b065" providerId="ADAL" clId="{0081AE05-2CCC-44A3-9E4F-B6C26BD0EBB3}" dt="2023-11-07T15:25:10.034" v="657" actId="47"/>
          <pc:sldLayoutMkLst>
            <pc:docMk/>
            <pc:sldMasterMk cId="0" sldId="2147483675"/>
            <pc:sldLayoutMk cId="0" sldId="2147483666"/>
          </pc:sldLayoutMkLst>
        </pc:sldLayoutChg>
        <pc:sldLayoutChg chg="del">
          <pc:chgData name="Paula Orrite" userId="a29f6fc8-d1af-48b7-a240-5ac74369b065" providerId="ADAL" clId="{0081AE05-2CCC-44A3-9E4F-B6C26BD0EBB3}" dt="2023-11-07T13:39:11.940" v="374" actId="47"/>
          <pc:sldLayoutMkLst>
            <pc:docMk/>
            <pc:sldMasterMk cId="0" sldId="2147483675"/>
            <pc:sldLayoutMk cId="1049733069" sldId="2147483676"/>
          </pc:sldLayoutMkLst>
        </pc:sldLayoutChg>
      </pc:sldMasterChg>
    </pc:docChg>
  </pc:docChgLst>
  <pc:docChgLst>
    <pc:chgData name="Sarah Hamidi" userId="622808f8-1f22-4f1c-82ca-52d20d1c6058" providerId="ADAL" clId="{3E7B405B-2A4C-4E36-8B9F-AA3384186096}"/>
    <pc:docChg chg="undo redo custSel addSld delSld modSld sldOrd">
      <pc:chgData name="Sarah Hamidi" userId="622808f8-1f22-4f1c-82ca-52d20d1c6058" providerId="ADAL" clId="{3E7B405B-2A4C-4E36-8B9F-AA3384186096}" dt="2023-11-03T16:42:55.157" v="983" actId="1076"/>
      <pc:docMkLst>
        <pc:docMk/>
      </pc:docMkLst>
      <pc:sldChg chg="modSp mod">
        <pc:chgData name="Sarah Hamidi" userId="622808f8-1f22-4f1c-82ca-52d20d1c6058" providerId="ADAL" clId="{3E7B405B-2A4C-4E36-8B9F-AA3384186096}" dt="2023-11-03T16:41:40.149" v="969" actId="1076"/>
        <pc:sldMkLst>
          <pc:docMk/>
          <pc:sldMk cId="0" sldId="256"/>
        </pc:sldMkLst>
        <pc:spChg chg="mod">
          <ac:chgData name="Sarah Hamidi" userId="622808f8-1f22-4f1c-82ca-52d20d1c6058" providerId="ADAL" clId="{3E7B405B-2A4C-4E36-8B9F-AA3384186096}" dt="2023-11-03T16:41:40.149" v="969" actId="1076"/>
          <ac:spMkLst>
            <pc:docMk/>
            <pc:sldMk cId="0" sldId="256"/>
            <ac:spMk id="185" creationId="{00000000-0000-0000-0000-000000000000}"/>
          </ac:spMkLst>
        </pc:spChg>
        <pc:picChg chg="mod">
          <ac:chgData name="Sarah Hamidi" userId="622808f8-1f22-4f1c-82ca-52d20d1c6058" providerId="ADAL" clId="{3E7B405B-2A4C-4E36-8B9F-AA3384186096}" dt="2023-11-02T16:25:39.768" v="97" actId="1076"/>
          <ac:picMkLst>
            <pc:docMk/>
            <pc:sldMk cId="0" sldId="256"/>
            <ac:picMk id="1026" creationId="{1FC442E3-FCDD-1FEB-0F38-6F4E0F451E71}"/>
          </ac:picMkLst>
        </pc:picChg>
      </pc:sldChg>
      <pc:sldChg chg="addSp delSp modSp mod">
        <pc:chgData name="Sarah Hamidi" userId="622808f8-1f22-4f1c-82ca-52d20d1c6058" providerId="ADAL" clId="{3E7B405B-2A4C-4E36-8B9F-AA3384186096}" dt="2023-11-03T16:42:44.007" v="982" actId="313"/>
        <pc:sldMkLst>
          <pc:docMk/>
          <pc:sldMk cId="0" sldId="259"/>
        </pc:sldMkLst>
        <pc:spChg chg="mod">
          <ac:chgData name="Sarah Hamidi" userId="622808f8-1f22-4f1c-82ca-52d20d1c6058" providerId="ADAL" clId="{3E7B405B-2A4C-4E36-8B9F-AA3384186096}" dt="2023-11-02T16:22:56.172" v="94" actId="1037"/>
          <ac:spMkLst>
            <pc:docMk/>
            <pc:sldMk cId="0" sldId="259"/>
            <ac:spMk id="214" creationId="{00000000-0000-0000-0000-000000000000}"/>
          </ac:spMkLst>
        </pc:spChg>
        <pc:spChg chg="mod">
          <ac:chgData name="Sarah Hamidi" userId="622808f8-1f22-4f1c-82ca-52d20d1c6058" providerId="ADAL" clId="{3E7B405B-2A4C-4E36-8B9F-AA3384186096}" dt="2023-11-03T16:42:44.007" v="982" actId="313"/>
          <ac:spMkLst>
            <pc:docMk/>
            <pc:sldMk cId="0" sldId="259"/>
            <ac:spMk id="215" creationId="{00000000-0000-0000-0000-000000000000}"/>
          </ac:spMkLst>
        </pc:spChg>
        <pc:picChg chg="add mod">
          <ac:chgData name="Sarah Hamidi" userId="622808f8-1f22-4f1c-82ca-52d20d1c6058" providerId="ADAL" clId="{3E7B405B-2A4C-4E36-8B9F-AA3384186096}" dt="2023-11-03T16:42:32.658" v="981" actId="1076"/>
          <ac:picMkLst>
            <pc:docMk/>
            <pc:sldMk cId="0" sldId="259"/>
            <ac:picMk id="2" creationId="{0A335A2B-635D-2B26-AFAB-18A3A4171737}"/>
          </ac:picMkLst>
        </pc:picChg>
        <pc:picChg chg="add del mod">
          <ac:chgData name="Sarah Hamidi" userId="622808f8-1f22-4f1c-82ca-52d20d1c6058" providerId="ADAL" clId="{3E7B405B-2A4C-4E36-8B9F-AA3384186096}" dt="2023-11-02T16:25:49.208" v="100"/>
          <ac:picMkLst>
            <pc:docMk/>
            <pc:sldMk cId="0" sldId="259"/>
            <ac:picMk id="2" creationId="{F6BD9007-7868-6B2F-E609-A35C6DAA5AAF}"/>
          </ac:picMkLst>
        </pc:picChg>
        <pc:picChg chg="add del mod">
          <ac:chgData name="Sarah Hamidi" userId="622808f8-1f22-4f1c-82ca-52d20d1c6058" providerId="ADAL" clId="{3E7B405B-2A4C-4E36-8B9F-AA3384186096}" dt="2023-11-03T16:41:56.150" v="971" actId="478"/>
          <ac:picMkLst>
            <pc:docMk/>
            <pc:sldMk cId="0" sldId="259"/>
            <ac:picMk id="3" creationId="{84A19708-1556-3AD6-8094-1478E86668A5}"/>
          </ac:picMkLst>
        </pc:picChg>
      </pc:sldChg>
      <pc:sldChg chg="del">
        <pc:chgData name="Sarah Hamidi" userId="622808f8-1f22-4f1c-82ca-52d20d1c6058" providerId="ADAL" clId="{3E7B405B-2A4C-4E36-8B9F-AA3384186096}" dt="2023-11-02T16:25:19.527" v="95" actId="47"/>
        <pc:sldMkLst>
          <pc:docMk/>
          <pc:sldMk cId="0" sldId="260"/>
        </pc:sldMkLst>
      </pc:sldChg>
      <pc:sldChg chg="addSp delSp modSp mod modNotesTx">
        <pc:chgData name="Sarah Hamidi" userId="622808f8-1f22-4f1c-82ca-52d20d1c6058" providerId="ADAL" clId="{3E7B405B-2A4C-4E36-8B9F-AA3384186096}" dt="2023-11-03T16:42:55.157" v="983" actId="1076"/>
        <pc:sldMkLst>
          <pc:docMk/>
          <pc:sldMk cId="0" sldId="261"/>
        </pc:sldMkLst>
        <pc:spChg chg="mod">
          <ac:chgData name="Sarah Hamidi" userId="622808f8-1f22-4f1c-82ca-52d20d1c6058" providerId="ADAL" clId="{3E7B405B-2A4C-4E36-8B9F-AA3384186096}" dt="2023-11-03T16:42:55.157" v="983" actId="1076"/>
          <ac:spMkLst>
            <pc:docMk/>
            <pc:sldMk cId="0" sldId="261"/>
            <ac:spMk id="229" creationId="{00000000-0000-0000-0000-000000000000}"/>
          </ac:spMkLst>
        </pc:spChg>
        <pc:spChg chg="mod">
          <ac:chgData name="Sarah Hamidi" userId="622808f8-1f22-4f1c-82ca-52d20d1c6058" providerId="ADAL" clId="{3E7B405B-2A4C-4E36-8B9F-AA3384186096}" dt="2023-11-02T22:06:43.759" v="593" actId="113"/>
          <ac:spMkLst>
            <pc:docMk/>
            <pc:sldMk cId="0" sldId="261"/>
            <ac:spMk id="230" creationId="{00000000-0000-0000-0000-000000000000}"/>
          </ac:spMkLst>
        </pc:spChg>
        <pc:picChg chg="add del mod">
          <ac:chgData name="Sarah Hamidi" userId="622808f8-1f22-4f1c-82ca-52d20d1c6058" providerId="ADAL" clId="{3E7B405B-2A4C-4E36-8B9F-AA3384186096}" dt="2023-11-03T16:42:03.272" v="975" actId="478"/>
          <ac:picMkLst>
            <pc:docMk/>
            <pc:sldMk cId="0" sldId="261"/>
            <ac:picMk id="2" creationId="{39159BD6-71B6-3D7D-B67E-16AEFE4C6FD6}"/>
          </ac:picMkLst>
        </pc:picChg>
        <pc:picChg chg="add mod">
          <ac:chgData name="Sarah Hamidi" userId="622808f8-1f22-4f1c-82ca-52d20d1c6058" providerId="ADAL" clId="{3E7B405B-2A4C-4E36-8B9F-AA3384186096}" dt="2023-11-03T16:42:02.160" v="974"/>
          <ac:picMkLst>
            <pc:docMk/>
            <pc:sldMk cId="0" sldId="261"/>
            <ac:picMk id="3" creationId="{13D8F727-12B8-80E0-7491-DC2233E6659F}"/>
          </ac:picMkLst>
        </pc:picChg>
      </pc:sldChg>
      <pc:sldChg chg="del">
        <pc:chgData name="Sarah Hamidi" userId="622808f8-1f22-4f1c-82ca-52d20d1c6058" providerId="ADAL" clId="{3E7B405B-2A4C-4E36-8B9F-AA3384186096}" dt="2023-11-02T16:28:13.410" v="173" actId="47"/>
        <pc:sldMkLst>
          <pc:docMk/>
          <pc:sldMk cId="0" sldId="262"/>
        </pc:sldMkLst>
      </pc:sldChg>
      <pc:sldChg chg="del">
        <pc:chgData name="Sarah Hamidi" userId="622808f8-1f22-4f1c-82ca-52d20d1c6058" providerId="ADAL" clId="{3E7B405B-2A4C-4E36-8B9F-AA3384186096}" dt="2023-11-02T21:25:37.497" v="243" actId="47"/>
        <pc:sldMkLst>
          <pc:docMk/>
          <pc:sldMk cId="0" sldId="263"/>
        </pc:sldMkLst>
      </pc:sldChg>
      <pc:sldChg chg="del">
        <pc:chgData name="Sarah Hamidi" userId="622808f8-1f22-4f1c-82ca-52d20d1c6058" providerId="ADAL" clId="{3E7B405B-2A4C-4E36-8B9F-AA3384186096}" dt="2023-11-02T21:25:36.896" v="242" actId="47"/>
        <pc:sldMkLst>
          <pc:docMk/>
          <pc:sldMk cId="0" sldId="264"/>
        </pc:sldMkLst>
      </pc:sldChg>
      <pc:sldChg chg="del">
        <pc:chgData name="Sarah Hamidi" userId="622808f8-1f22-4f1c-82ca-52d20d1c6058" providerId="ADAL" clId="{3E7B405B-2A4C-4E36-8B9F-AA3384186096}" dt="2023-11-02T21:25:36.526" v="241" actId="47"/>
        <pc:sldMkLst>
          <pc:docMk/>
          <pc:sldMk cId="0" sldId="265"/>
        </pc:sldMkLst>
      </pc:sldChg>
      <pc:sldChg chg="del">
        <pc:chgData name="Sarah Hamidi" userId="622808f8-1f22-4f1c-82ca-52d20d1c6058" providerId="ADAL" clId="{3E7B405B-2A4C-4E36-8B9F-AA3384186096}" dt="2023-11-02T21:25:36.131" v="240" actId="47"/>
        <pc:sldMkLst>
          <pc:docMk/>
          <pc:sldMk cId="0" sldId="266"/>
        </pc:sldMkLst>
      </pc:sldChg>
      <pc:sldChg chg="del">
        <pc:chgData name="Sarah Hamidi" userId="622808f8-1f22-4f1c-82ca-52d20d1c6058" providerId="ADAL" clId="{3E7B405B-2A4C-4E36-8B9F-AA3384186096}" dt="2023-11-02T21:25:35.690" v="239" actId="47"/>
        <pc:sldMkLst>
          <pc:docMk/>
          <pc:sldMk cId="0" sldId="267"/>
        </pc:sldMkLst>
      </pc:sldChg>
      <pc:sldChg chg="del">
        <pc:chgData name="Sarah Hamidi" userId="622808f8-1f22-4f1c-82ca-52d20d1c6058" providerId="ADAL" clId="{3E7B405B-2A4C-4E36-8B9F-AA3384186096}" dt="2023-11-02T21:25:35.368" v="238" actId="47"/>
        <pc:sldMkLst>
          <pc:docMk/>
          <pc:sldMk cId="0" sldId="268"/>
        </pc:sldMkLst>
      </pc:sldChg>
      <pc:sldChg chg="del">
        <pc:chgData name="Sarah Hamidi" userId="622808f8-1f22-4f1c-82ca-52d20d1c6058" providerId="ADAL" clId="{3E7B405B-2A4C-4E36-8B9F-AA3384186096}" dt="2023-11-02T21:25:35.055" v="237" actId="47"/>
        <pc:sldMkLst>
          <pc:docMk/>
          <pc:sldMk cId="0" sldId="269"/>
        </pc:sldMkLst>
      </pc:sldChg>
      <pc:sldChg chg="del">
        <pc:chgData name="Sarah Hamidi" userId="622808f8-1f22-4f1c-82ca-52d20d1c6058" providerId="ADAL" clId="{3E7B405B-2A4C-4E36-8B9F-AA3384186096}" dt="2023-11-02T21:25:34.662" v="236" actId="47"/>
        <pc:sldMkLst>
          <pc:docMk/>
          <pc:sldMk cId="0" sldId="270"/>
        </pc:sldMkLst>
      </pc:sldChg>
      <pc:sldChg chg="del">
        <pc:chgData name="Sarah Hamidi" userId="622808f8-1f22-4f1c-82ca-52d20d1c6058" providerId="ADAL" clId="{3E7B405B-2A4C-4E36-8B9F-AA3384186096}" dt="2023-11-02T21:25:34.402" v="235" actId="47"/>
        <pc:sldMkLst>
          <pc:docMk/>
          <pc:sldMk cId="0" sldId="271"/>
        </pc:sldMkLst>
      </pc:sldChg>
      <pc:sldChg chg="del">
        <pc:chgData name="Sarah Hamidi" userId="622808f8-1f22-4f1c-82ca-52d20d1c6058" providerId="ADAL" clId="{3E7B405B-2A4C-4E36-8B9F-AA3384186096}" dt="2023-11-02T21:25:34.163" v="234" actId="47"/>
        <pc:sldMkLst>
          <pc:docMk/>
          <pc:sldMk cId="0" sldId="272"/>
        </pc:sldMkLst>
      </pc:sldChg>
      <pc:sldChg chg="del">
        <pc:chgData name="Sarah Hamidi" userId="622808f8-1f22-4f1c-82ca-52d20d1c6058" providerId="ADAL" clId="{3E7B405B-2A4C-4E36-8B9F-AA3384186096}" dt="2023-11-02T21:25:33.971" v="233" actId="47"/>
        <pc:sldMkLst>
          <pc:docMk/>
          <pc:sldMk cId="0" sldId="273"/>
        </pc:sldMkLst>
      </pc:sldChg>
      <pc:sldChg chg="del">
        <pc:chgData name="Sarah Hamidi" userId="622808f8-1f22-4f1c-82ca-52d20d1c6058" providerId="ADAL" clId="{3E7B405B-2A4C-4E36-8B9F-AA3384186096}" dt="2023-11-02T21:25:33.820" v="232" actId="47"/>
        <pc:sldMkLst>
          <pc:docMk/>
          <pc:sldMk cId="0" sldId="274"/>
        </pc:sldMkLst>
      </pc:sldChg>
      <pc:sldChg chg="del">
        <pc:chgData name="Sarah Hamidi" userId="622808f8-1f22-4f1c-82ca-52d20d1c6058" providerId="ADAL" clId="{3E7B405B-2A4C-4E36-8B9F-AA3384186096}" dt="2023-11-02T21:25:33.616" v="231" actId="47"/>
        <pc:sldMkLst>
          <pc:docMk/>
          <pc:sldMk cId="0" sldId="275"/>
        </pc:sldMkLst>
      </pc:sldChg>
      <pc:sldChg chg="del">
        <pc:chgData name="Sarah Hamidi" userId="622808f8-1f22-4f1c-82ca-52d20d1c6058" providerId="ADAL" clId="{3E7B405B-2A4C-4E36-8B9F-AA3384186096}" dt="2023-11-02T21:25:33.044" v="230" actId="47"/>
        <pc:sldMkLst>
          <pc:docMk/>
          <pc:sldMk cId="0" sldId="276"/>
        </pc:sldMkLst>
      </pc:sldChg>
      <pc:sldChg chg="del">
        <pc:chgData name="Sarah Hamidi" userId="622808f8-1f22-4f1c-82ca-52d20d1c6058" providerId="ADAL" clId="{3E7B405B-2A4C-4E36-8B9F-AA3384186096}" dt="2023-11-02T21:25:32.640" v="229" actId="47"/>
        <pc:sldMkLst>
          <pc:docMk/>
          <pc:sldMk cId="0" sldId="277"/>
        </pc:sldMkLst>
      </pc:sldChg>
      <pc:sldChg chg="del">
        <pc:chgData name="Sarah Hamidi" userId="622808f8-1f22-4f1c-82ca-52d20d1c6058" providerId="ADAL" clId="{3E7B405B-2A4C-4E36-8B9F-AA3384186096}" dt="2023-11-02T21:25:32.387" v="228" actId="47"/>
        <pc:sldMkLst>
          <pc:docMk/>
          <pc:sldMk cId="0" sldId="278"/>
        </pc:sldMkLst>
      </pc:sldChg>
      <pc:sldChg chg="del">
        <pc:chgData name="Sarah Hamidi" userId="622808f8-1f22-4f1c-82ca-52d20d1c6058" providerId="ADAL" clId="{3E7B405B-2A4C-4E36-8B9F-AA3384186096}" dt="2023-11-02T21:25:31.993" v="227" actId="47"/>
        <pc:sldMkLst>
          <pc:docMk/>
          <pc:sldMk cId="0" sldId="279"/>
        </pc:sldMkLst>
      </pc:sldChg>
      <pc:sldChg chg="del">
        <pc:chgData name="Sarah Hamidi" userId="622808f8-1f22-4f1c-82ca-52d20d1c6058" providerId="ADAL" clId="{3E7B405B-2A4C-4E36-8B9F-AA3384186096}" dt="2023-11-02T21:25:31.692" v="226" actId="47"/>
        <pc:sldMkLst>
          <pc:docMk/>
          <pc:sldMk cId="0" sldId="280"/>
        </pc:sldMkLst>
      </pc:sldChg>
      <pc:sldChg chg="del">
        <pc:chgData name="Sarah Hamidi" userId="622808f8-1f22-4f1c-82ca-52d20d1c6058" providerId="ADAL" clId="{3E7B405B-2A4C-4E36-8B9F-AA3384186096}" dt="2023-11-02T21:25:31.470" v="225" actId="47"/>
        <pc:sldMkLst>
          <pc:docMk/>
          <pc:sldMk cId="0" sldId="281"/>
        </pc:sldMkLst>
      </pc:sldChg>
      <pc:sldChg chg="del">
        <pc:chgData name="Sarah Hamidi" userId="622808f8-1f22-4f1c-82ca-52d20d1c6058" providerId="ADAL" clId="{3E7B405B-2A4C-4E36-8B9F-AA3384186096}" dt="2023-11-02T21:25:31.289" v="224" actId="47"/>
        <pc:sldMkLst>
          <pc:docMk/>
          <pc:sldMk cId="0" sldId="282"/>
        </pc:sldMkLst>
      </pc:sldChg>
      <pc:sldChg chg="del">
        <pc:chgData name="Sarah Hamidi" userId="622808f8-1f22-4f1c-82ca-52d20d1c6058" providerId="ADAL" clId="{3E7B405B-2A4C-4E36-8B9F-AA3384186096}" dt="2023-11-02T21:25:31.003" v="223" actId="47"/>
        <pc:sldMkLst>
          <pc:docMk/>
          <pc:sldMk cId="0" sldId="283"/>
        </pc:sldMkLst>
      </pc:sldChg>
      <pc:sldChg chg="del">
        <pc:chgData name="Sarah Hamidi" userId="622808f8-1f22-4f1c-82ca-52d20d1c6058" providerId="ADAL" clId="{3E7B405B-2A4C-4E36-8B9F-AA3384186096}" dt="2023-11-02T21:25:30.807" v="222" actId="47"/>
        <pc:sldMkLst>
          <pc:docMk/>
          <pc:sldMk cId="0" sldId="284"/>
        </pc:sldMkLst>
      </pc:sldChg>
      <pc:sldChg chg="del">
        <pc:chgData name="Sarah Hamidi" userId="622808f8-1f22-4f1c-82ca-52d20d1c6058" providerId="ADAL" clId="{3E7B405B-2A4C-4E36-8B9F-AA3384186096}" dt="2023-11-02T21:25:30.545" v="221" actId="47"/>
        <pc:sldMkLst>
          <pc:docMk/>
          <pc:sldMk cId="0" sldId="285"/>
        </pc:sldMkLst>
      </pc:sldChg>
      <pc:sldChg chg="del">
        <pc:chgData name="Sarah Hamidi" userId="622808f8-1f22-4f1c-82ca-52d20d1c6058" providerId="ADAL" clId="{3E7B405B-2A4C-4E36-8B9F-AA3384186096}" dt="2023-11-02T21:25:30.242" v="220" actId="47"/>
        <pc:sldMkLst>
          <pc:docMk/>
          <pc:sldMk cId="0" sldId="286"/>
        </pc:sldMkLst>
      </pc:sldChg>
      <pc:sldChg chg="addSp delSp modSp add del mod">
        <pc:chgData name="Sarah Hamidi" userId="622808f8-1f22-4f1c-82ca-52d20d1c6058" providerId="ADAL" clId="{3E7B405B-2A4C-4E36-8B9F-AA3384186096}" dt="2023-11-03T16:42:00.161" v="973" actId="478"/>
        <pc:sldMkLst>
          <pc:docMk/>
          <pc:sldMk cId="0" sldId="287"/>
        </pc:sldMkLst>
        <pc:spChg chg="mod">
          <ac:chgData name="Sarah Hamidi" userId="622808f8-1f22-4f1c-82ca-52d20d1c6058" providerId="ADAL" clId="{3E7B405B-2A4C-4E36-8B9F-AA3384186096}" dt="2023-11-02T21:44:37.025" v="436"/>
          <ac:spMkLst>
            <pc:docMk/>
            <pc:sldMk cId="0" sldId="287"/>
            <ac:spMk id="631" creationId="{00000000-0000-0000-0000-000000000000}"/>
          </ac:spMkLst>
        </pc:spChg>
        <pc:spChg chg="mod">
          <ac:chgData name="Sarah Hamidi" userId="622808f8-1f22-4f1c-82ca-52d20d1c6058" providerId="ADAL" clId="{3E7B405B-2A4C-4E36-8B9F-AA3384186096}" dt="2023-11-02T21:45:50.310" v="449" actId="404"/>
          <ac:spMkLst>
            <pc:docMk/>
            <pc:sldMk cId="0" sldId="287"/>
            <ac:spMk id="632" creationId="{00000000-0000-0000-0000-000000000000}"/>
          </ac:spMkLst>
        </pc:spChg>
        <pc:spChg chg="mod">
          <ac:chgData name="Sarah Hamidi" userId="622808f8-1f22-4f1c-82ca-52d20d1c6058" providerId="ADAL" clId="{3E7B405B-2A4C-4E36-8B9F-AA3384186096}" dt="2023-11-02T21:45:19.598" v="443"/>
          <ac:spMkLst>
            <pc:docMk/>
            <pc:sldMk cId="0" sldId="287"/>
            <ac:spMk id="633" creationId="{00000000-0000-0000-0000-000000000000}"/>
          </ac:spMkLst>
        </pc:spChg>
        <pc:spChg chg="mod">
          <ac:chgData name="Sarah Hamidi" userId="622808f8-1f22-4f1c-82ca-52d20d1c6058" providerId="ADAL" clId="{3E7B405B-2A4C-4E36-8B9F-AA3384186096}" dt="2023-11-02T21:45:42.701" v="448" actId="404"/>
          <ac:spMkLst>
            <pc:docMk/>
            <pc:sldMk cId="0" sldId="287"/>
            <ac:spMk id="634" creationId="{00000000-0000-0000-0000-000000000000}"/>
          </ac:spMkLst>
        </pc:spChg>
        <pc:spChg chg="mod">
          <ac:chgData name="Sarah Hamidi" userId="622808f8-1f22-4f1c-82ca-52d20d1c6058" providerId="ADAL" clId="{3E7B405B-2A4C-4E36-8B9F-AA3384186096}" dt="2023-11-02T21:46:26.281" v="450"/>
          <ac:spMkLst>
            <pc:docMk/>
            <pc:sldMk cId="0" sldId="287"/>
            <ac:spMk id="635" creationId="{00000000-0000-0000-0000-000000000000}"/>
          </ac:spMkLst>
        </pc:spChg>
        <pc:spChg chg="mod">
          <ac:chgData name="Sarah Hamidi" userId="622808f8-1f22-4f1c-82ca-52d20d1c6058" providerId="ADAL" clId="{3E7B405B-2A4C-4E36-8B9F-AA3384186096}" dt="2023-11-02T21:46:47.920" v="455" actId="404"/>
          <ac:spMkLst>
            <pc:docMk/>
            <pc:sldMk cId="0" sldId="287"/>
            <ac:spMk id="636" creationId="{00000000-0000-0000-0000-000000000000}"/>
          </ac:spMkLst>
        </pc:spChg>
        <pc:spChg chg="mod">
          <ac:chgData name="Sarah Hamidi" userId="622808f8-1f22-4f1c-82ca-52d20d1c6058" providerId="ADAL" clId="{3E7B405B-2A4C-4E36-8B9F-AA3384186096}" dt="2023-11-02T21:48:14.193" v="458"/>
          <ac:spMkLst>
            <pc:docMk/>
            <pc:sldMk cId="0" sldId="287"/>
            <ac:spMk id="637" creationId="{00000000-0000-0000-0000-000000000000}"/>
          </ac:spMkLst>
        </pc:spChg>
        <pc:spChg chg="mod">
          <ac:chgData name="Sarah Hamidi" userId="622808f8-1f22-4f1c-82ca-52d20d1c6058" providerId="ADAL" clId="{3E7B405B-2A4C-4E36-8B9F-AA3384186096}" dt="2023-11-02T21:48:36.137" v="465" actId="404"/>
          <ac:spMkLst>
            <pc:docMk/>
            <pc:sldMk cId="0" sldId="287"/>
            <ac:spMk id="638" creationId="{00000000-0000-0000-0000-000000000000}"/>
          </ac:spMkLst>
        </pc:spChg>
        <pc:spChg chg="mod">
          <ac:chgData name="Sarah Hamidi" userId="622808f8-1f22-4f1c-82ca-52d20d1c6058" providerId="ADAL" clId="{3E7B405B-2A4C-4E36-8B9F-AA3384186096}" dt="2023-11-02T21:54:12.447" v="516"/>
          <ac:spMkLst>
            <pc:docMk/>
            <pc:sldMk cId="0" sldId="287"/>
            <ac:spMk id="639" creationId="{00000000-0000-0000-0000-000000000000}"/>
          </ac:spMkLst>
        </pc:spChg>
        <pc:spChg chg="mod">
          <ac:chgData name="Sarah Hamidi" userId="622808f8-1f22-4f1c-82ca-52d20d1c6058" providerId="ADAL" clId="{3E7B405B-2A4C-4E36-8B9F-AA3384186096}" dt="2023-11-02T21:54:45.704" v="521" actId="207"/>
          <ac:spMkLst>
            <pc:docMk/>
            <pc:sldMk cId="0" sldId="287"/>
            <ac:spMk id="640" creationId="{00000000-0000-0000-0000-000000000000}"/>
          </ac:spMkLst>
        </pc:spChg>
        <pc:spChg chg="mod">
          <ac:chgData name="Sarah Hamidi" userId="622808f8-1f22-4f1c-82ca-52d20d1c6058" providerId="ADAL" clId="{3E7B405B-2A4C-4E36-8B9F-AA3384186096}" dt="2023-11-02T21:49:36.626" v="483" actId="1035"/>
          <ac:spMkLst>
            <pc:docMk/>
            <pc:sldMk cId="0" sldId="287"/>
            <ac:spMk id="641" creationId="{00000000-0000-0000-0000-000000000000}"/>
          </ac:spMkLst>
        </pc:spChg>
        <pc:spChg chg="mod">
          <ac:chgData name="Sarah Hamidi" userId="622808f8-1f22-4f1c-82ca-52d20d1c6058" providerId="ADAL" clId="{3E7B405B-2A4C-4E36-8B9F-AA3384186096}" dt="2023-11-02T21:50:22.550" v="496" actId="5793"/>
          <ac:spMkLst>
            <pc:docMk/>
            <pc:sldMk cId="0" sldId="287"/>
            <ac:spMk id="642" creationId="{00000000-0000-0000-0000-000000000000}"/>
          </ac:spMkLst>
        </pc:spChg>
        <pc:spChg chg="mod">
          <ac:chgData name="Sarah Hamidi" userId="622808f8-1f22-4f1c-82ca-52d20d1c6058" providerId="ADAL" clId="{3E7B405B-2A4C-4E36-8B9F-AA3384186096}" dt="2023-11-02T21:44:18.513" v="435" actId="1035"/>
          <ac:spMkLst>
            <pc:docMk/>
            <pc:sldMk cId="0" sldId="287"/>
            <ac:spMk id="643" creationId="{00000000-0000-0000-0000-000000000000}"/>
          </ac:spMkLst>
        </pc:spChg>
        <pc:picChg chg="add del mod">
          <ac:chgData name="Sarah Hamidi" userId="622808f8-1f22-4f1c-82ca-52d20d1c6058" providerId="ADAL" clId="{3E7B405B-2A4C-4E36-8B9F-AA3384186096}" dt="2023-11-03T16:42:00.161" v="973" actId="478"/>
          <ac:picMkLst>
            <pc:docMk/>
            <pc:sldMk cId="0" sldId="287"/>
            <ac:picMk id="2" creationId="{E6834F33-BA92-44BB-5813-F0254D20756E}"/>
          </ac:picMkLst>
        </pc:picChg>
        <pc:picChg chg="add mod">
          <ac:chgData name="Sarah Hamidi" userId="622808f8-1f22-4f1c-82ca-52d20d1c6058" providerId="ADAL" clId="{3E7B405B-2A4C-4E36-8B9F-AA3384186096}" dt="2023-11-03T16:41:58.680" v="972"/>
          <ac:picMkLst>
            <pc:docMk/>
            <pc:sldMk cId="0" sldId="287"/>
            <ac:picMk id="3" creationId="{7117C3F6-8931-2F07-416F-305415910673}"/>
          </ac:picMkLst>
        </pc:picChg>
      </pc:sldChg>
      <pc:sldChg chg="new del">
        <pc:chgData name="Sarah Hamidi" userId="622808f8-1f22-4f1c-82ca-52d20d1c6058" providerId="ADAL" clId="{3E7B405B-2A4C-4E36-8B9F-AA3384186096}" dt="2023-11-02T16:22:03.056" v="21" actId="47"/>
        <pc:sldMkLst>
          <pc:docMk/>
          <pc:sldMk cId="205121506" sldId="288"/>
        </pc:sldMkLst>
      </pc:sldChg>
      <pc:sldChg chg="addSp delSp modSp add mod ord">
        <pc:chgData name="Sarah Hamidi" userId="622808f8-1f22-4f1c-82ca-52d20d1c6058" providerId="ADAL" clId="{3E7B405B-2A4C-4E36-8B9F-AA3384186096}" dt="2023-11-03T16:42:05.928" v="977" actId="478"/>
        <pc:sldMkLst>
          <pc:docMk/>
          <pc:sldMk cId="881964983" sldId="288"/>
        </pc:sldMkLst>
        <pc:spChg chg="mod">
          <ac:chgData name="Sarah Hamidi" userId="622808f8-1f22-4f1c-82ca-52d20d1c6058" providerId="ADAL" clId="{3E7B405B-2A4C-4E36-8B9F-AA3384186096}" dt="2023-11-02T16:29:33.028" v="218" actId="20577"/>
          <ac:spMkLst>
            <pc:docMk/>
            <pc:sldMk cId="881964983" sldId="288"/>
            <ac:spMk id="214" creationId="{00000000-0000-0000-0000-000000000000}"/>
          </ac:spMkLst>
        </pc:spChg>
        <pc:spChg chg="mod">
          <ac:chgData name="Sarah Hamidi" userId="622808f8-1f22-4f1c-82ca-52d20d1c6058" providerId="ADAL" clId="{3E7B405B-2A4C-4E36-8B9F-AA3384186096}" dt="2023-11-03T16:24:58.661" v="666" actId="20577"/>
          <ac:spMkLst>
            <pc:docMk/>
            <pc:sldMk cId="881964983" sldId="288"/>
            <ac:spMk id="215" creationId="{00000000-0000-0000-0000-000000000000}"/>
          </ac:spMkLst>
        </pc:spChg>
        <pc:picChg chg="add mod">
          <ac:chgData name="Sarah Hamidi" userId="622808f8-1f22-4f1c-82ca-52d20d1c6058" providerId="ADAL" clId="{3E7B405B-2A4C-4E36-8B9F-AA3384186096}" dt="2023-11-03T16:42:04.753" v="976"/>
          <ac:picMkLst>
            <pc:docMk/>
            <pc:sldMk cId="881964983" sldId="288"/>
            <ac:picMk id="2" creationId="{90E62722-5612-1DC9-E5B2-E45BDA01D403}"/>
          </ac:picMkLst>
        </pc:picChg>
        <pc:picChg chg="del mod">
          <ac:chgData name="Sarah Hamidi" userId="622808f8-1f22-4f1c-82ca-52d20d1c6058" providerId="ADAL" clId="{3E7B405B-2A4C-4E36-8B9F-AA3384186096}" dt="2023-11-03T16:42:05.928" v="977" actId="478"/>
          <ac:picMkLst>
            <pc:docMk/>
            <pc:sldMk cId="881964983" sldId="288"/>
            <ac:picMk id="3" creationId="{84A19708-1556-3AD6-8094-1478E86668A5}"/>
          </ac:picMkLst>
        </pc:picChg>
      </pc:sldChg>
      <pc:sldChg chg="new del">
        <pc:chgData name="Sarah Hamidi" userId="622808f8-1f22-4f1c-82ca-52d20d1c6058" providerId="ADAL" clId="{3E7B405B-2A4C-4E36-8B9F-AA3384186096}" dt="2023-11-02T21:43:42.156" v="357" actId="47"/>
        <pc:sldMkLst>
          <pc:docMk/>
          <pc:sldMk cId="3894662094" sldId="289"/>
        </pc:sldMkLst>
      </pc:sldChg>
      <pc:sldMasterChg chg="delSldLayout">
        <pc:chgData name="Sarah Hamidi" userId="622808f8-1f22-4f1c-82ca-52d20d1c6058" providerId="ADAL" clId="{3E7B405B-2A4C-4E36-8B9F-AA3384186096}" dt="2023-11-02T21:25:37.497" v="243" actId="47"/>
        <pc:sldMasterMkLst>
          <pc:docMk/>
          <pc:sldMasterMk cId="0" sldId="2147483675"/>
        </pc:sldMasterMkLst>
        <pc:sldLayoutChg chg="del">
          <pc:chgData name="Sarah Hamidi" userId="622808f8-1f22-4f1c-82ca-52d20d1c6058" providerId="ADAL" clId="{3E7B405B-2A4C-4E36-8B9F-AA3384186096}" dt="2023-11-02T16:25:19.527" v="95" actId="47"/>
          <pc:sldLayoutMkLst>
            <pc:docMk/>
            <pc:sldMasterMk cId="0" sldId="2147483675"/>
            <pc:sldLayoutMk cId="0" sldId="2147483649"/>
          </pc:sldLayoutMkLst>
        </pc:sldLayoutChg>
        <pc:sldLayoutChg chg="del">
          <pc:chgData name="Sarah Hamidi" userId="622808f8-1f22-4f1c-82ca-52d20d1c6058" providerId="ADAL" clId="{3E7B405B-2A4C-4E36-8B9F-AA3384186096}" dt="2023-11-02T21:25:33.820" v="232" actId="47"/>
          <pc:sldLayoutMkLst>
            <pc:docMk/>
            <pc:sldMasterMk cId="0" sldId="2147483675"/>
            <pc:sldLayoutMk cId="0" sldId="2147483651"/>
          </pc:sldLayoutMkLst>
        </pc:sldLayoutChg>
        <pc:sldLayoutChg chg="del">
          <pc:chgData name="Sarah Hamidi" userId="622808f8-1f22-4f1c-82ca-52d20d1c6058" providerId="ADAL" clId="{3E7B405B-2A4C-4E36-8B9F-AA3384186096}" dt="2023-11-02T21:25:37.497" v="243" actId="47"/>
          <pc:sldLayoutMkLst>
            <pc:docMk/>
            <pc:sldMasterMk cId="0" sldId="2147483675"/>
            <pc:sldLayoutMk cId="0" sldId="2147483652"/>
          </pc:sldLayoutMkLst>
        </pc:sldLayoutChg>
        <pc:sldLayoutChg chg="del">
          <pc:chgData name="Sarah Hamidi" userId="622808f8-1f22-4f1c-82ca-52d20d1c6058" providerId="ADAL" clId="{3E7B405B-2A4C-4E36-8B9F-AA3384186096}" dt="2023-11-02T21:25:33.971" v="233" actId="47"/>
          <pc:sldLayoutMkLst>
            <pc:docMk/>
            <pc:sldMasterMk cId="0" sldId="2147483675"/>
            <pc:sldLayoutMk cId="0" sldId="2147483654"/>
          </pc:sldLayoutMkLst>
        </pc:sldLayoutChg>
        <pc:sldLayoutChg chg="del">
          <pc:chgData name="Sarah Hamidi" userId="622808f8-1f22-4f1c-82ca-52d20d1c6058" providerId="ADAL" clId="{3E7B405B-2A4C-4E36-8B9F-AA3384186096}" dt="2023-11-02T21:25:31.993" v="227" actId="47"/>
          <pc:sldLayoutMkLst>
            <pc:docMk/>
            <pc:sldMasterMk cId="0" sldId="2147483675"/>
            <pc:sldLayoutMk cId="0" sldId="2147483655"/>
          </pc:sldLayoutMkLst>
        </pc:sldLayoutChg>
        <pc:sldLayoutChg chg="del">
          <pc:chgData name="Sarah Hamidi" userId="622808f8-1f22-4f1c-82ca-52d20d1c6058" providerId="ADAL" clId="{3E7B405B-2A4C-4E36-8B9F-AA3384186096}" dt="2023-11-02T21:25:33.044" v="230" actId="47"/>
          <pc:sldLayoutMkLst>
            <pc:docMk/>
            <pc:sldMasterMk cId="0" sldId="2147483675"/>
            <pc:sldLayoutMk cId="0" sldId="2147483656"/>
          </pc:sldLayoutMkLst>
        </pc:sldLayoutChg>
        <pc:sldLayoutChg chg="del">
          <pc:chgData name="Sarah Hamidi" userId="622808f8-1f22-4f1c-82ca-52d20d1c6058" providerId="ADAL" clId="{3E7B405B-2A4C-4E36-8B9F-AA3384186096}" dt="2023-11-02T21:25:32.640" v="229" actId="47"/>
          <pc:sldLayoutMkLst>
            <pc:docMk/>
            <pc:sldMasterMk cId="0" sldId="2147483675"/>
            <pc:sldLayoutMk cId="0" sldId="2147483657"/>
          </pc:sldLayoutMkLst>
        </pc:sldLayoutChg>
        <pc:sldLayoutChg chg="del">
          <pc:chgData name="Sarah Hamidi" userId="622808f8-1f22-4f1c-82ca-52d20d1c6058" providerId="ADAL" clId="{3E7B405B-2A4C-4E36-8B9F-AA3384186096}" dt="2023-11-02T21:25:33.616" v="231" actId="47"/>
          <pc:sldLayoutMkLst>
            <pc:docMk/>
            <pc:sldMasterMk cId="0" sldId="2147483675"/>
            <pc:sldLayoutMk cId="0" sldId="2147483659"/>
          </pc:sldLayoutMkLst>
        </pc:sldLayoutChg>
        <pc:sldLayoutChg chg="del">
          <pc:chgData name="Sarah Hamidi" userId="622808f8-1f22-4f1c-82ca-52d20d1c6058" providerId="ADAL" clId="{3E7B405B-2A4C-4E36-8B9F-AA3384186096}" dt="2023-11-02T21:25:31.289" v="224" actId="47"/>
          <pc:sldLayoutMkLst>
            <pc:docMk/>
            <pc:sldMasterMk cId="0" sldId="2147483675"/>
            <pc:sldLayoutMk cId="0" sldId="2147483661"/>
          </pc:sldLayoutMkLst>
        </pc:sldLayoutChg>
        <pc:sldLayoutChg chg="del">
          <pc:chgData name="Sarah Hamidi" userId="622808f8-1f22-4f1c-82ca-52d20d1c6058" providerId="ADAL" clId="{3E7B405B-2A4C-4E36-8B9F-AA3384186096}" dt="2023-11-02T21:25:30.545" v="221" actId="47"/>
          <pc:sldLayoutMkLst>
            <pc:docMk/>
            <pc:sldMasterMk cId="0" sldId="2147483675"/>
            <pc:sldLayoutMk cId="0" sldId="2147483662"/>
          </pc:sldLayoutMkLst>
        </pc:sldLayoutChg>
        <pc:sldLayoutChg chg="del">
          <pc:chgData name="Sarah Hamidi" userId="622808f8-1f22-4f1c-82ca-52d20d1c6058" providerId="ADAL" clId="{3E7B405B-2A4C-4E36-8B9F-AA3384186096}" dt="2023-11-02T16:28:13.410" v="173" actId="47"/>
          <pc:sldLayoutMkLst>
            <pc:docMk/>
            <pc:sldMasterMk cId="0" sldId="2147483675"/>
            <pc:sldLayoutMk cId="0" sldId="2147483663"/>
          </pc:sldLayoutMkLst>
        </pc:sldLayoutChg>
        <pc:sldLayoutChg chg="del">
          <pc:chgData name="Sarah Hamidi" userId="622808f8-1f22-4f1c-82ca-52d20d1c6058" providerId="ADAL" clId="{3E7B405B-2A4C-4E36-8B9F-AA3384186096}" dt="2023-11-02T21:25:36.131" v="240" actId="47"/>
          <pc:sldLayoutMkLst>
            <pc:docMk/>
            <pc:sldMasterMk cId="0" sldId="2147483675"/>
            <pc:sldLayoutMk cId="0" sldId="2147483664"/>
          </pc:sldLayoutMkLst>
        </pc:sldLayoutChg>
        <pc:sldLayoutChg chg="del">
          <pc:chgData name="Sarah Hamidi" userId="622808f8-1f22-4f1c-82ca-52d20d1c6058" providerId="ADAL" clId="{3E7B405B-2A4C-4E36-8B9F-AA3384186096}" dt="2023-11-02T21:25:30.807" v="222" actId="47"/>
          <pc:sldLayoutMkLst>
            <pc:docMk/>
            <pc:sldMasterMk cId="0" sldId="2147483675"/>
            <pc:sldLayoutMk cId="0" sldId="2147483665"/>
          </pc:sldLayoutMkLst>
        </pc:sldLayoutChg>
        <pc:sldLayoutChg chg="del">
          <pc:chgData name="Sarah Hamidi" userId="622808f8-1f22-4f1c-82ca-52d20d1c6058" providerId="ADAL" clId="{3E7B405B-2A4C-4E36-8B9F-AA3384186096}" dt="2023-11-02T21:25:32.387" v="228" actId="47"/>
          <pc:sldLayoutMkLst>
            <pc:docMk/>
            <pc:sldMasterMk cId="0" sldId="2147483675"/>
            <pc:sldLayoutMk cId="0" sldId="2147483667"/>
          </pc:sldLayoutMkLst>
        </pc:sldLayoutChg>
        <pc:sldLayoutChg chg="del">
          <pc:chgData name="Sarah Hamidi" userId="622808f8-1f22-4f1c-82ca-52d20d1c6058" providerId="ADAL" clId="{3E7B405B-2A4C-4E36-8B9F-AA3384186096}" dt="2023-11-02T21:25:36.896" v="242" actId="47"/>
          <pc:sldLayoutMkLst>
            <pc:docMk/>
            <pc:sldMasterMk cId="0" sldId="2147483675"/>
            <pc:sldLayoutMk cId="0" sldId="2147483668"/>
          </pc:sldLayoutMkLst>
        </pc:sldLayoutChg>
        <pc:sldLayoutChg chg="del">
          <pc:chgData name="Sarah Hamidi" userId="622808f8-1f22-4f1c-82ca-52d20d1c6058" providerId="ADAL" clId="{3E7B405B-2A4C-4E36-8B9F-AA3384186096}" dt="2023-11-02T21:25:36.526" v="241" actId="47"/>
          <pc:sldLayoutMkLst>
            <pc:docMk/>
            <pc:sldMasterMk cId="0" sldId="2147483675"/>
            <pc:sldLayoutMk cId="0" sldId="2147483669"/>
          </pc:sldLayoutMkLst>
        </pc:sldLayoutChg>
        <pc:sldLayoutChg chg="del">
          <pc:chgData name="Sarah Hamidi" userId="622808f8-1f22-4f1c-82ca-52d20d1c6058" providerId="ADAL" clId="{3E7B405B-2A4C-4E36-8B9F-AA3384186096}" dt="2023-11-02T21:25:31.470" v="225" actId="47"/>
          <pc:sldLayoutMkLst>
            <pc:docMk/>
            <pc:sldMasterMk cId="0" sldId="2147483675"/>
            <pc:sldLayoutMk cId="0" sldId="2147483671"/>
          </pc:sldLayoutMkLst>
        </pc:sldLayoutChg>
        <pc:sldLayoutChg chg="del">
          <pc:chgData name="Sarah Hamidi" userId="622808f8-1f22-4f1c-82ca-52d20d1c6058" providerId="ADAL" clId="{3E7B405B-2A4C-4E36-8B9F-AA3384186096}" dt="2023-11-02T21:25:29.920" v="219" actId="47"/>
          <pc:sldLayoutMkLst>
            <pc:docMk/>
            <pc:sldMasterMk cId="0" sldId="2147483675"/>
            <pc:sldLayoutMk cId="0"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7688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86048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1996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2696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45217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91557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1354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4795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0376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27154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C877A3-6937-9441-A86E-040897A88E21}"/>
              </a:ext>
            </a:extLst>
          </p:cNvPr>
          <p:cNvSpPr/>
          <p:nvPr userDrawn="1"/>
        </p:nvSpPr>
        <p:spPr>
          <a:xfrm>
            <a:off x="1" y="1"/>
            <a:ext cx="9143999" cy="3953435"/>
          </a:xfrm>
          <a:prstGeom prst="rect">
            <a:avLst/>
          </a:prstGeom>
          <a:solidFill>
            <a:srgbClr val="D61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solidFill>
                <a:srgbClr val="C00000"/>
              </a:solidFill>
            </a:endParaRPr>
          </a:p>
        </p:txBody>
      </p:sp>
      <p:pic>
        <p:nvPicPr>
          <p:cNvPr id="8" name="Image 8">
            <a:extLst>
              <a:ext uri="{FF2B5EF4-FFF2-40B4-BE49-F238E27FC236}">
                <a16:creationId xmlns:a16="http://schemas.microsoft.com/office/drawing/2014/main" id="{D676C427-E557-614A-A33B-E846BCFDA260}"/>
              </a:ext>
            </a:extLst>
          </p:cNvPr>
          <p:cNvPicPr>
            <a:picLocks noChangeAspect="1"/>
          </p:cNvPicPr>
          <p:nvPr userDrawn="1"/>
        </p:nvPicPr>
        <p:blipFill>
          <a:blip r:embed="rId2"/>
          <a:stretch>
            <a:fillRect/>
          </a:stretch>
        </p:blipFill>
        <p:spPr>
          <a:xfrm>
            <a:off x="7204900" y="4324926"/>
            <a:ext cx="1458452" cy="549350"/>
          </a:xfrm>
          <a:prstGeom prst="rect">
            <a:avLst/>
          </a:prstGeom>
        </p:spPr>
      </p:pic>
      <p:sp>
        <p:nvSpPr>
          <p:cNvPr id="14" name="Title 1">
            <a:extLst>
              <a:ext uri="{FF2B5EF4-FFF2-40B4-BE49-F238E27FC236}">
                <a16:creationId xmlns:a16="http://schemas.microsoft.com/office/drawing/2014/main" id="{7651150F-AA3D-4749-80FC-566F6D9BA72D}"/>
              </a:ext>
            </a:extLst>
          </p:cNvPr>
          <p:cNvSpPr>
            <a:spLocks noGrp="1"/>
          </p:cNvSpPr>
          <p:nvPr>
            <p:ph type="ctrTitle" hasCustomPrompt="1"/>
          </p:nvPr>
        </p:nvSpPr>
        <p:spPr>
          <a:xfrm>
            <a:off x="516680" y="900743"/>
            <a:ext cx="8110640" cy="1790700"/>
          </a:xfrm>
          <a:prstGeom prst="rect">
            <a:avLst/>
          </a:prstGeom>
        </p:spPr>
        <p:txBody>
          <a:bodyPr vert="horz" lIns="0" tIns="0" rIns="0" bIns="0" anchor="t" anchorCtr="0">
            <a:normAutofit/>
          </a:bodyPr>
          <a:lstStyle>
            <a:lvl1pPr marL="0" algn="l" defTabSz="685800" rtl="0" eaLnBrk="1" latinLnBrk="0" hangingPunct="1">
              <a:lnSpc>
                <a:spcPct val="100000"/>
              </a:lnSpc>
              <a:defRPr lang="en-CH" sz="4000" b="1" kern="1200">
                <a:solidFill>
                  <a:schemeClr val="bg1"/>
                </a:solidFill>
                <a:latin typeface="Source Sans Pro" panose="020B0503030403020204" pitchFamily="34" charset="0"/>
                <a:ea typeface="Source Sans Pro" panose="020B0503030403020204" pitchFamily="34" charset="0"/>
                <a:cs typeface="+mn-cs"/>
              </a:defRPr>
            </a:lvl1pPr>
          </a:lstStyle>
          <a:p>
            <a:r>
              <a:rPr lang="en-GB" dirty="0"/>
              <a:t>CLICK TO EDIT </a:t>
            </a:r>
            <a:br>
              <a:rPr lang="en-GB" dirty="0"/>
            </a:br>
            <a:r>
              <a:rPr lang="en-GB" dirty="0"/>
              <a:t>MASTER TITLE STYLE</a:t>
            </a:r>
            <a:endParaRPr lang="en-CH" dirty="0"/>
          </a:p>
        </p:txBody>
      </p:sp>
      <p:sp>
        <p:nvSpPr>
          <p:cNvPr id="15" name="Subtitle 2">
            <a:extLst>
              <a:ext uri="{FF2B5EF4-FFF2-40B4-BE49-F238E27FC236}">
                <a16:creationId xmlns:a16="http://schemas.microsoft.com/office/drawing/2014/main" id="{CC8AC312-1986-1248-A019-9C91A244D138}"/>
              </a:ext>
            </a:extLst>
          </p:cNvPr>
          <p:cNvSpPr>
            <a:spLocks noGrp="1"/>
          </p:cNvSpPr>
          <p:nvPr>
            <p:ph type="subTitle" idx="1" hasCustomPrompt="1"/>
          </p:nvPr>
        </p:nvSpPr>
        <p:spPr>
          <a:xfrm>
            <a:off x="516680" y="3308985"/>
            <a:ext cx="8110640" cy="468630"/>
          </a:xfrm>
          <a:prstGeom prst="rect">
            <a:avLst/>
          </a:prstGeom>
        </p:spPr>
        <p:txBody>
          <a:bodyPr lIns="0" tIns="0" rIns="0" bIns="0">
            <a:normAutofit/>
          </a:bodyPr>
          <a:lstStyle>
            <a:lvl1pPr marL="0" indent="0" algn="l" defTabSz="685800" rtl="0" eaLnBrk="1" latinLnBrk="0" hangingPunct="1">
              <a:buNone/>
              <a:defRPr lang="en-CH" sz="1875" kern="120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DATE</a:t>
            </a:r>
            <a:endParaRPr lang="en-CH" dirty="0"/>
          </a:p>
        </p:txBody>
      </p:sp>
    </p:spTree>
    <p:extLst>
      <p:ext uri="{BB962C8B-B14F-4D97-AF65-F5344CB8AC3E}">
        <p14:creationId xmlns:p14="http://schemas.microsoft.com/office/powerpoint/2010/main" val="3004961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1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C0F98-29FC-85C5-DAB4-8AA591511CF7}"/>
              </a:ext>
            </a:extLst>
          </p:cNvPr>
          <p:cNvSpPr/>
          <p:nvPr userDrawn="1"/>
        </p:nvSpPr>
        <p:spPr>
          <a:xfrm>
            <a:off x="0" y="-2721"/>
            <a:ext cx="9144000" cy="551622"/>
          </a:xfrm>
          <a:prstGeom prst="rect">
            <a:avLst/>
          </a:prstGeom>
          <a:solidFill>
            <a:srgbClr val="D61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7" name="Rectangle 6">
            <a:extLst>
              <a:ext uri="{FF2B5EF4-FFF2-40B4-BE49-F238E27FC236}">
                <a16:creationId xmlns:a16="http://schemas.microsoft.com/office/drawing/2014/main" id="{388F6F28-9EB0-9A49-8A37-0A2DAF20D27E}"/>
              </a:ext>
            </a:extLst>
          </p:cNvPr>
          <p:cNvSpPr/>
          <p:nvPr userDrawn="1"/>
        </p:nvSpPr>
        <p:spPr>
          <a:xfrm>
            <a:off x="0" y="548901"/>
            <a:ext cx="9144000" cy="4594599"/>
          </a:xfrm>
          <a:prstGeom prst="rect">
            <a:avLst/>
          </a:prstGeom>
          <a:solidFill>
            <a:srgbClr val="F1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11" name="Text Placeholder 10">
            <a:extLst>
              <a:ext uri="{FF2B5EF4-FFF2-40B4-BE49-F238E27FC236}">
                <a16:creationId xmlns:a16="http://schemas.microsoft.com/office/drawing/2014/main" id="{FE686DAA-0E77-0545-B118-D739240208F9}"/>
              </a:ext>
            </a:extLst>
          </p:cNvPr>
          <p:cNvSpPr>
            <a:spLocks noGrp="1"/>
          </p:cNvSpPr>
          <p:nvPr>
            <p:ph type="body" sz="quarter" idx="10"/>
          </p:nvPr>
        </p:nvSpPr>
        <p:spPr>
          <a:xfrm>
            <a:off x="238990" y="261813"/>
            <a:ext cx="8590685" cy="416036"/>
          </a:xfrm>
          <a:prstGeom prst="rect">
            <a:avLst/>
          </a:prstGeom>
        </p:spPr>
        <p:txBody>
          <a:bodyPr lIns="0" tIns="0" rIns="0" bIns="0"/>
          <a:lstStyle>
            <a:lvl1pPr marL="0" indent="0" algn="l" defTabSz="685800" rtl="0" eaLnBrk="1" latinLnBrk="0" hangingPunct="1">
              <a:buFontTx/>
              <a:buNone/>
              <a:defRPr lang="en-GB" sz="2400" b="1" kern="1200" cap="all" dirty="0" smtClean="0">
                <a:solidFill>
                  <a:srgbClr val="F1DECB"/>
                </a:solidFill>
                <a:latin typeface="Source Sans Pro" panose="020B0503030403020204" pitchFamily="34" charset="0"/>
                <a:ea typeface="Source Sans Pro" panose="020B0503030403020204" pitchFamily="34" charset="0"/>
                <a:cs typeface="+mn-cs"/>
              </a:defRPr>
            </a:lvl1pPr>
            <a:lvl2pPr marL="0" indent="0" algn="l" defTabSz="685800" rtl="0" eaLnBrk="1" latinLnBrk="0" hangingPunct="1">
              <a:buFontTx/>
              <a:buNone/>
              <a:defRPr lang="en-GB" sz="2100" b="1" kern="1200" cap="all" dirty="0" smtClean="0">
                <a:solidFill>
                  <a:srgbClr val="C00000"/>
                </a:solidFill>
                <a:latin typeface="Brandon Text Bold" panose="020B0303020203060203" pitchFamily="34" charset="77"/>
                <a:ea typeface="+mn-ea"/>
                <a:cs typeface="+mn-cs"/>
              </a:defRPr>
            </a:lvl2pPr>
            <a:lvl3pPr marL="0" indent="0" algn="l" defTabSz="685800" rtl="0" eaLnBrk="1" latinLnBrk="0" hangingPunct="1">
              <a:buFontTx/>
              <a:buNone/>
              <a:defRPr lang="en-GB" sz="2100" b="1" kern="1200" cap="all" dirty="0" smtClean="0">
                <a:solidFill>
                  <a:srgbClr val="C00000"/>
                </a:solidFill>
                <a:latin typeface="Brandon Text Bold" panose="020B0303020203060203" pitchFamily="34" charset="77"/>
                <a:ea typeface="+mn-ea"/>
                <a:cs typeface="+mn-cs"/>
              </a:defRPr>
            </a:lvl3pPr>
            <a:lvl4pPr marL="0" indent="0" algn="l" defTabSz="685800" rtl="0" eaLnBrk="1" latinLnBrk="0" hangingPunct="1">
              <a:buFontTx/>
              <a:buNone/>
              <a:defRPr lang="en-GB" sz="2100" b="1" kern="1200" cap="all" dirty="0" smtClean="0">
                <a:solidFill>
                  <a:srgbClr val="C00000"/>
                </a:solidFill>
                <a:latin typeface="Brandon Text Bold" panose="020B0303020203060203" pitchFamily="34" charset="77"/>
                <a:ea typeface="+mn-ea"/>
                <a:cs typeface="+mn-cs"/>
              </a:defRPr>
            </a:lvl4pPr>
            <a:lvl5pPr marL="0" indent="0" algn="l" defTabSz="685800" rtl="0" eaLnBrk="1" latinLnBrk="0" hangingPunct="1">
              <a:buFontTx/>
              <a:buNone/>
              <a:defRPr lang="en-US" sz="2100" b="1" kern="1200" cap="all" dirty="0">
                <a:solidFill>
                  <a:srgbClr val="C00000"/>
                </a:solidFill>
                <a:latin typeface="Brandon Text Bold" panose="020B0303020203060203" pitchFamily="34" charset="77"/>
                <a:ea typeface="+mn-ea"/>
                <a:cs typeface="+mn-cs"/>
              </a:defRPr>
            </a:lvl5pPr>
          </a:lstStyle>
          <a:p>
            <a:pPr lvl="0"/>
            <a:r>
              <a:rPr lang="en-GB" dirty="0"/>
              <a:t>Click to edit Master text</a:t>
            </a:r>
            <a:endParaRPr lang="en-US" dirty="0"/>
          </a:p>
        </p:txBody>
      </p:sp>
      <p:sp>
        <p:nvSpPr>
          <p:cNvPr id="2" name="Text Placeholder 13">
            <a:extLst>
              <a:ext uri="{FF2B5EF4-FFF2-40B4-BE49-F238E27FC236}">
                <a16:creationId xmlns:a16="http://schemas.microsoft.com/office/drawing/2014/main" id="{FB81CC47-60C4-6F3D-EF1E-1221271D8A37}"/>
              </a:ext>
            </a:extLst>
          </p:cNvPr>
          <p:cNvSpPr>
            <a:spLocks noGrp="1"/>
          </p:cNvSpPr>
          <p:nvPr>
            <p:ph type="body" sz="quarter" idx="11" hasCustomPrompt="1"/>
          </p:nvPr>
        </p:nvSpPr>
        <p:spPr>
          <a:xfrm>
            <a:off x="4571999" y="677850"/>
            <a:ext cx="4257675" cy="4465650"/>
          </a:xfrm>
          <a:prstGeom prst="rect">
            <a:avLst/>
          </a:prstGeom>
        </p:spPr>
        <p:txBody>
          <a:bodyPr lIns="0" tIns="0" rIns="0" bIns="0"/>
          <a:lstStyle>
            <a:lvl1pPr marL="0" indent="0" algn="l" defTabSz="685800" rtl="0" eaLnBrk="1" latinLnBrk="0" hangingPunct="1">
              <a:spcAft>
                <a:spcPts val="900"/>
              </a:spcAft>
              <a:buFontTx/>
              <a:buNone/>
              <a:defRPr lang="en-GB" sz="2200" b="0" kern="1200" dirty="0" smtClean="0">
                <a:solidFill>
                  <a:schemeClr val="tx1"/>
                </a:solidFill>
                <a:latin typeface="Source Sans Pro" panose="020B0503030403020204" pitchFamily="34" charset="0"/>
                <a:ea typeface="Source Sans Pro" panose="020B0503030403020204" pitchFamily="34" charset="0"/>
                <a:cs typeface="+mn-cs"/>
              </a:defRPr>
            </a:lvl1pPr>
            <a:lvl2pPr marL="0" indent="0" algn="l" defTabSz="685800" rtl="0" eaLnBrk="1" latinLnBrk="0" hangingPunct="1">
              <a:spcAft>
                <a:spcPts val="900"/>
              </a:spcAft>
              <a:buFontTx/>
              <a:buNone/>
              <a:defRPr lang="en-GB" sz="2700" b="1" kern="1200" dirty="0" smtClean="0">
                <a:solidFill>
                  <a:schemeClr val="bg1"/>
                </a:solidFill>
                <a:latin typeface="Brandon Text Bold" panose="020B0303020203060203" pitchFamily="34" charset="77"/>
                <a:ea typeface="+mn-ea"/>
                <a:cs typeface="+mn-cs"/>
              </a:defRPr>
            </a:lvl2pPr>
            <a:lvl3pPr marL="0" indent="0" algn="l" defTabSz="685800" rtl="0" eaLnBrk="1" latinLnBrk="0" hangingPunct="1">
              <a:spcAft>
                <a:spcPts val="900"/>
              </a:spcAft>
              <a:buFontTx/>
              <a:buNone/>
              <a:defRPr lang="en-GB" sz="2700" b="1" kern="1200" dirty="0" smtClean="0">
                <a:solidFill>
                  <a:schemeClr val="bg1"/>
                </a:solidFill>
                <a:latin typeface="Brandon Text Bold" panose="020B0303020203060203" pitchFamily="34" charset="77"/>
                <a:ea typeface="+mn-ea"/>
                <a:cs typeface="+mn-cs"/>
              </a:defRPr>
            </a:lvl3pPr>
            <a:lvl4pPr marL="0" indent="0" algn="l" defTabSz="685800" rtl="0" eaLnBrk="1" latinLnBrk="0" hangingPunct="1">
              <a:spcAft>
                <a:spcPts val="900"/>
              </a:spcAft>
              <a:buFontTx/>
              <a:buNone/>
              <a:defRPr lang="en-GB" sz="2700" b="1" kern="1200" dirty="0" smtClean="0">
                <a:solidFill>
                  <a:schemeClr val="bg1"/>
                </a:solidFill>
                <a:latin typeface="Brandon Text Bold" panose="020B0303020203060203" pitchFamily="34" charset="77"/>
                <a:ea typeface="+mn-ea"/>
                <a:cs typeface="+mn-cs"/>
              </a:defRPr>
            </a:lvl4pPr>
            <a:lvl5pPr marL="0" indent="0" algn="l" defTabSz="685800" rtl="0" eaLnBrk="1" latinLnBrk="0" hangingPunct="1">
              <a:spcAft>
                <a:spcPts val="900"/>
              </a:spcAft>
              <a:buFontTx/>
              <a:buNone/>
              <a:defRPr lang="en-US" sz="2700" b="1" kern="1200" dirty="0">
                <a:solidFill>
                  <a:schemeClr val="bg1"/>
                </a:solidFill>
                <a:latin typeface="Brandon Text Bold" panose="020B0303020203060203" pitchFamily="34" charset="77"/>
                <a:ea typeface="+mn-ea"/>
                <a:cs typeface="+mn-cs"/>
              </a:defRPr>
            </a:lvl5pPr>
          </a:lstStyle>
          <a:p>
            <a:pPr lvl="0"/>
            <a:r>
              <a:rPr lang="en-GB" dirty="0"/>
              <a:t>Click to add text</a:t>
            </a:r>
            <a:br>
              <a:rPr lang="en-GB" dirty="0"/>
            </a:br>
            <a:r>
              <a:rPr lang="en-GB" dirty="0" err="1"/>
              <a:t>Edis</a:t>
            </a:r>
            <a:r>
              <a:rPr lang="en-GB" dirty="0"/>
              <a:t> </a:t>
            </a:r>
            <a:r>
              <a:rPr lang="en-GB" dirty="0" err="1"/>
              <a:t>aut</a:t>
            </a:r>
            <a:r>
              <a:rPr lang="en-GB" dirty="0"/>
              <a:t> lant </a:t>
            </a:r>
            <a:r>
              <a:rPr lang="en-GB" dirty="0" err="1"/>
              <a:t>volupti</a:t>
            </a:r>
            <a:r>
              <a:rPr lang="en-GB" dirty="0"/>
              <a:t> </a:t>
            </a:r>
            <a:r>
              <a:rPr lang="en-GB" dirty="0" err="1"/>
              <a:t>occusant</a:t>
            </a:r>
            <a:r>
              <a:rPr lang="en-GB" dirty="0"/>
              <a:t> </a:t>
            </a:r>
            <a:r>
              <a:rPr lang="en-GB" dirty="0" err="1"/>
              <a:t>ut</a:t>
            </a:r>
            <a:r>
              <a:rPr lang="en-GB" dirty="0"/>
              <a:t> </a:t>
            </a:r>
            <a:r>
              <a:rPr lang="en-GB" dirty="0" err="1"/>
              <a:t>eic</a:t>
            </a:r>
            <a:r>
              <a:rPr lang="en-GB" dirty="0"/>
              <a:t> tore </a:t>
            </a:r>
            <a:r>
              <a:rPr lang="en-GB" dirty="0" err="1"/>
              <a:t>volum</a:t>
            </a:r>
            <a:r>
              <a:rPr lang="en-GB" dirty="0"/>
              <a:t> sunt </a:t>
            </a:r>
            <a:r>
              <a:rPr lang="en-GB" dirty="0" err="1"/>
              <a:t>evelici</a:t>
            </a:r>
            <a:r>
              <a:rPr lang="en-GB" dirty="0"/>
              <a:t> </a:t>
            </a:r>
            <a:r>
              <a:rPr lang="en-GB" dirty="0" err="1"/>
              <a:t>pienis</a:t>
            </a:r>
            <a:r>
              <a:rPr lang="en-GB" dirty="0"/>
              <a:t> </a:t>
            </a:r>
            <a:r>
              <a:rPr lang="en-GB" dirty="0" err="1"/>
              <a:t>entibus</a:t>
            </a:r>
            <a:r>
              <a:rPr lang="en-GB" dirty="0"/>
              <a:t> </a:t>
            </a:r>
            <a:r>
              <a:rPr lang="en-GB" dirty="0" err="1"/>
              <a:t>expersp</a:t>
            </a:r>
            <a:r>
              <a:rPr lang="en-GB" dirty="0"/>
              <a:t> </a:t>
            </a:r>
            <a:r>
              <a:rPr lang="en-GB" dirty="0" err="1"/>
              <a:t>ellacia</a:t>
            </a:r>
            <a:r>
              <a:rPr lang="en-GB" dirty="0"/>
              <a:t> sum debit, </a:t>
            </a:r>
            <a:r>
              <a:rPr lang="en-GB" dirty="0" err="1"/>
              <a:t>consequatem</a:t>
            </a:r>
            <a:r>
              <a:rPr lang="en-GB" dirty="0"/>
              <a:t> </a:t>
            </a:r>
            <a:r>
              <a:rPr lang="en-GB" dirty="0" err="1"/>
              <a:t>sequatatem</a:t>
            </a:r>
            <a:r>
              <a:rPr lang="en-GB" dirty="0"/>
              <a:t> </a:t>
            </a:r>
            <a:r>
              <a:rPr lang="en-GB" dirty="0" err="1"/>
              <a:t>fuga</a:t>
            </a:r>
            <a:r>
              <a:rPr lang="en-GB" dirty="0"/>
              <a:t>. </a:t>
            </a:r>
            <a:r>
              <a:rPr lang="en-GB" dirty="0" err="1"/>
              <a:t>Itat</a:t>
            </a:r>
            <a:r>
              <a:rPr lang="en-GB" dirty="0"/>
              <a:t> ad </a:t>
            </a:r>
            <a:r>
              <a:rPr lang="en-GB" dirty="0" err="1"/>
              <a:t>mostiat</a:t>
            </a:r>
            <a:r>
              <a:rPr lang="en-GB" dirty="0"/>
              <a:t> </a:t>
            </a:r>
            <a:r>
              <a:rPr lang="en-GB" dirty="0" err="1"/>
              <a:t>emporerum</a:t>
            </a:r>
            <a:r>
              <a:rPr lang="en-GB" dirty="0"/>
              <a:t> re </a:t>
            </a:r>
            <a:r>
              <a:rPr lang="en-GB" dirty="0" err="1"/>
              <a:t>porem</a:t>
            </a:r>
            <a:r>
              <a:rPr lang="en-GB" dirty="0"/>
              <a:t> </a:t>
            </a:r>
            <a:r>
              <a:rPr lang="en-GB" dirty="0" err="1"/>
              <a:t>aspelit</a:t>
            </a:r>
            <a:r>
              <a:rPr lang="en-GB" dirty="0"/>
              <a:t> </a:t>
            </a:r>
            <a:r>
              <a:rPr lang="en-GB" dirty="0" err="1"/>
              <a:t>iorumquide</a:t>
            </a:r>
            <a:r>
              <a:rPr lang="en-GB" dirty="0"/>
              <a:t> </a:t>
            </a:r>
            <a:r>
              <a:rPr lang="en-GB" dirty="0" err="1"/>
              <a:t>experru</a:t>
            </a:r>
            <a:r>
              <a:rPr lang="en-GB" dirty="0"/>
              <a:t> </a:t>
            </a:r>
            <a:r>
              <a:rPr lang="en-GB" dirty="0" err="1"/>
              <a:t>ntiorum</a:t>
            </a:r>
            <a:r>
              <a:rPr lang="en-GB" dirty="0"/>
              <a:t> re </a:t>
            </a:r>
            <a:r>
              <a:rPr lang="en-GB" dirty="0" err="1"/>
              <a:t>si</a:t>
            </a:r>
            <a:r>
              <a:rPr lang="en-GB" dirty="0"/>
              <a:t> </a:t>
            </a:r>
            <a:r>
              <a:rPr lang="en-GB" dirty="0" err="1"/>
              <a:t>cuptur</a:t>
            </a:r>
            <a:r>
              <a:rPr lang="en-GB" dirty="0"/>
              <a:t> </a:t>
            </a:r>
            <a:r>
              <a:rPr lang="en-GB" dirty="0" err="1"/>
              <a:t>atisi</a:t>
            </a:r>
            <a:r>
              <a:rPr lang="en-GB" dirty="0"/>
              <a:t> </a:t>
            </a:r>
            <a:r>
              <a:rPr lang="en-GB" dirty="0" err="1"/>
              <a:t>simene</a:t>
            </a:r>
            <a:r>
              <a:rPr lang="en-GB" dirty="0"/>
              <a:t> </a:t>
            </a:r>
            <a:r>
              <a:rPr lang="en-GB" dirty="0" err="1"/>
              <a:t>rectota</a:t>
            </a:r>
            <a:r>
              <a:rPr lang="en-GB" dirty="0"/>
              <a:t> </a:t>
            </a:r>
            <a:r>
              <a:rPr lang="en-GB" dirty="0" err="1"/>
              <a:t>ipsapic</a:t>
            </a:r>
            <a:r>
              <a:rPr lang="en-GB" dirty="0"/>
              <a:t> </a:t>
            </a:r>
            <a:r>
              <a:rPr lang="en-GB" dirty="0" err="1"/>
              <a:t>ilitis</a:t>
            </a:r>
            <a:r>
              <a:rPr lang="en-GB" dirty="0"/>
              <a:t> et </a:t>
            </a:r>
            <a:r>
              <a:rPr lang="en-GB" dirty="0" err="1"/>
              <a:t>quist</a:t>
            </a:r>
            <a:r>
              <a:rPr lang="en-GB" dirty="0"/>
              <a:t> fugit </a:t>
            </a:r>
            <a:r>
              <a:rPr lang="en-GB" dirty="0" err="1"/>
              <a:t>prationet</a:t>
            </a:r>
            <a:endParaRPr lang="en-GB" dirty="0"/>
          </a:p>
        </p:txBody>
      </p:sp>
      <p:sp>
        <p:nvSpPr>
          <p:cNvPr id="4" name="Picture Placeholder 3">
            <a:extLst>
              <a:ext uri="{FF2B5EF4-FFF2-40B4-BE49-F238E27FC236}">
                <a16:creationId xmlns:a16="http://schemas.microsoft.com/office/drawing/2014/main" id="{2AE51787-AC1F-D96D-C806-3C3600150E9F}"/>
              </a:ext>
            </a:extLst>
          </p:cNvPr>
          <p:cNvSpPr>
            <a:spLocks noGrp="1"/>
          </p:cNvSpPr>
          <p:nvPr>
            <p:ph type="pic" sz="quarter" idx="12"/>
          </p:nvPr>
        </p:nvSpPr>
        <p:spPr>
          <a:xfrm>
            <a:off x="0" y="548901"/>
            <a:ext cx="4450530" cy="4594599"/>
          </a:xfrm>
          <a:prstGeom prst="rect">
            <a:avLst/>
          </a:prstGeom>
        </p:spPr>
        <p:txBody>
          <a:bodyPr/>
          <a:lstStyle>
            <a:lvl1pPr marL="114300" indent="0">
              <a:buFontTx/>
              <a:buNone/>
              <a:defRPr>
                <a:solidFill>
                  <a:schemeClr val="tx1"/>
                </a:solidFill>
                <a:latin typeface="Source Sans Pro" panose="020B0503030403020204" pitchFamily="34" charset="0"/>
                <a:ea typeface="Source Sans Pro" panose="020B0503030403020204" pitchFamily="34" charset="0"/>
              </a:defRPr>
            </a:lvl1pPr>
          </a:lstStyle>
          <a:p>
            <a:endParaRPr lang="en-US" dirty="0">
              <a:latin typeface="Source Sans Pro" panose="020B0503030403020204" pitchFamily="34" charset="0"/>
              <a:ea typeface="Source Sans Pro" panose="020B0503030403020204" pitchFamily="34" charset="0"/>
            </a:endParaRPr>
          </a:p>
          <a:p>
            <a:endParaRPr lang="en-CH" dirty="0"/>
          </a:p>
        </p:txBody>
      </p:sp>
    </p:spTree>
    <p:extLst>
      <p:ext uri="{BB962C8B-B14F-4D97-AF65-F5344CB8AC3E}">
        <p14:creationId xmlns:p14="http://schemas.microsoft.com/office/powerpoint/2010/main" val="20411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C877A3-6937-9441-A86E-040897A88E21}"/>
              </a:ext>
            </a:extLst>
          </p:cNvPr>
          <p:cNvSpPr/>
          <p:nvPr userDrawn="1"/>
        </p:nvSpPr>
        <p:spPr>
          <a:xfrm>
            <a:off x="1" y="1"/>
            <a:ext cx="9143999" cy="3953435"/>
          </a:xfrm>
          <a:prstGeom prst="rect">
            <a:avLst/>
          </a:prstGeom>
          <a:solidFill>
            <a:srgbClr val="D61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solidFill>
                <a:srgbClr val="C00000"/>
              </a:solidFill>
            </a:endParaRPr>
          </a:p>
        </p:txBody>
      </p:sp>
      <p:pic>
        <p:nvPicPr>
          <p:cNvPr id="8" name="Image 8">
            <a:extLst>
              <a:ext uri="{FF2B5EF4-FFF2-40B4-BE49-F238E27FC236}">
                <a16:creationId xmlns:a16="http://schemas.microsoft.com/office/drawing/2014/main" id="{D676C427-E557-614A-A33B-E846BCFDA260}"/>
              </a:ext>
            </a:extLst>
          </p:cNvPr>
          <p:cNvPicPr>
            <a:picLocks noChangeAspect="1"/>
          </p:cNvPicPr>
          <p:nvPr userDrawn="1"/>
        </p:nvPicPr>
        <p:blipFill>
          <a:blip r:embed="rId2"/>
          <a:stretch>
            <a:fillRect/>
          </a:stretch>
        </p:blipFill>
        <p:spPr>
          <a:xfrm>
            <a:off x="7204900" y="4324926"/>
            <a:ext cx="1458452" cy="549350"/>
          </a:xfrm>
          <a:prstGeom prst="rect">
            <a:avLst/>
          </a:prstGeom>
        </p:spPr>
      </p:pic>
      <p:sp>
        <p:nvSpPr>
          <p:cNvPr id="14" name="Title 1">
            <a:extLst>
              <a:ext uri="{FF2B5EF4-FFF2-40B4-BE49-F238E27FC236}">
                <a16:creationId xmlns:a16="http://schemas.microsoft.com/office/drawing/2014/main" id="{7651150F-AA3D-4749-80FC-566F6D9BA72D}"/>
              </a:ext>
            </a:extLst>
          </p:cNvPr>
          <p:cNvSpPr>
            <a:spLocks noGrp="1"/>
          </p:cNvSpPr>
          <p:nvPr>
            <p:ph type="ctrTitle" hasCustomPrompt="1"/>
          </p:nvPr>
        </p:nvSpPr>
        <p:spPr>
          <a:xfrm>
            <a:off x="516680" y="900743"/>
            <a:ext cx="8110640" cy="1790700"/>
          </a:xfrm>
          <a:prstGeom prst="rect">
            <a:avLst/>
          </a:prstGeom>
        </p:spPr>
        <p:txBody>
          <a:bodyPr vert="horz" lIns="0" tIns="0" rIns="0" bIns="0" anchor="t" anchorCtr="0">
            <a:normAutofit/>
          </a:bodyPr>
          <a:lstStyle>
            <a:lvl1pPr marL="0" algn="l" defTabSz="685800" rtl="0" eaLnBrk="1" latinLnBrk="0" hangingPunct="1">
              <a:lnSpc>
                <a:spcPct val="100000"/>
              </a:lnSpc>
              <a:defRPr lang="en-CH" sz="4000" b="1" kern="1200">
                <a:solidFill>
                  <a:schemeClr val="bg1"/>
                </a:solidFill>
                <a:latin typeface="Source Sans Pro" panose="020B0503030403020204" pitchFamily="34" charset="0"/>
                <a:ea typeface="Source Sans Pro" panose="020B0503030403020204" pitchFamily="34" charset="0"/>
                <a:cs typeface="+mn-cs"/>
              </a:defRPr>
            </a:lvl1pPr>
          </a:lstStyle>
          <a:p>
            <a:r>
              <a:rPr lang="en-GB" dirty="0"/>
              <a:t>CLICK TO EDIT </a:t>
            </a:r>
            <a:br>
              <a:rPr lang="en-GB" dirty="0"/>
            </a:br>
            <a:r>
              <a:rPr lang="en-GB" dirty="0"/>
              <a:t>MASTER TITLE STYLE</a:t>
            </a:r>
            <a:endParaRPr lang="en-CH" dirty="0"/>
          </a:p>
        </p:txBody>
      </p:sp>
      <p:sp>
        <p:nvSpPr>
          <p:cNvPr id="15" name="Subtitle 2">
            <a:extLst>
              <a:ext uri="{FF2B5EF4-FFF2-40B4-BE49-F238E27FC236}">
                <a16:creationId xmlns:a16="http://schemas.microsoft.com/office/drawing/2014/main" id="{CC8AC312-1986-1248-A019-9C91A244D138}"/>
              </a:ext>
            </a:extLst>
          </p:cNvPr>
          <p:cNvSpPr>
            <a:spLocks noGrp="1"/>
          </p:cNvSpPr>
          <p:nvPr>
            <p:ph type="subTitle" idx="1" hasCustomPrompt="1"/>
          </p:nvPr>
        </p:nvSpPr>
        <p:spPr>
          <a:xfrm>
            <a:off x="516680" y="3308985"/>
            <a:ext cx="8110640" cy="468630"/>
          </a:xfrm>
          <a:prstGeom prst="rect">
            <a:avLst/>
          </a:prstGeom>
        </p:spPr>
        <p:txBody>
          <a:bodyPr lIns="0" tIns="0" rIns="0" bIns="0">
            <a:normAutofit/>
          </a:bodyPr>
          <a:lstStyle>
            <a:lvl1pPr marL="0" indent="0" algn="l" defTabSz="685800" rtl="0" eaLnBrk="1" latinLnBrk="0" hangingPunct="1">
              <a:buNone/>
              <a:defRPr lang="en-CH" sz="1875" kern="120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DATE</a:t>
            </a:r>
            <a:endParaRPr lang="en-CH" dirty="0"/>
          </a:p>
        </p:txBody>
      </p:sp>
    </p:spTree>
    <p:extLst>
      <p:ext uri="{BB962C8B-B14F-4D97-AF65-F5344CB8AC3E}">
        <p14:creationId xmlns:p14="http://schemas.microsoft.com/office/powerpoint/2010/main" val="3425182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dirty="0"/>
          </a:p>
        </p:txBody>
      </p:sp>
    </p:spTree>
  </p:cSld>
  <p:clrMap bg1="lt1" tx1="dk1" bg2="dk2" tx2="lt2" accent1="accent1" accent2="accent2" accent3="accent3" accent4="accent4" accent5="accent5" accent6="accent6" hlink="hlink" folHlink="folHlink"/>
  <p:sldLayoutIdLst>
    <p:sldLayoutId id="2147483677" r:id="rId1"/>
    <p:sldLayoutId id="2147483682" r:id="rId2"/>
    <p:sldLayoutId id="214748368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orld-heart-federation.org/wp-content/uploads/E-cigarettes-Policy-Brief.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7F50-9799-B9EF-C0C7-669B3852859A}"/>
              </a:ext>
            </a:extLst>
          </p:cNvPr>
          <p:cNvSpPr>
            <a:spLocks noGrp="1"/>
          </p:cNvSpPr>
          <p:nvPr>
            <p:ph type="ctrTitle"/>
          </p:nvPr>
        </p:nvSpPr>
        <p:spPr/>
        <p:txBody>
          <a:bodyPr>
            <a:noAutofit/>
          </a:bodyPr>
          <a:lstStyle/>
          <a:p>
            <a:r>
              <a:rPr lang="fr-CH" sz="3200" dirty="0"/>
              <a:t>NICOTINE AND CARDIOVASCULAR HEALTH: WHEN POISON IS ADDICTIVE</a:t>
            </a:r>
            <a:br>
              <a:rPr lang="fr-CH" sz="3200" dirty="0"/>
            </a:br>
            <a:br>
              <a:rPr lang="fr-CH" sz="3200" dirty="0"/>
            </a:br>
            <a:r>
              <a:rPr lang="fr-CH" sz="3200" dirty="0"/>
              <a:t>A WORLD HEART FEDERATION POLICY BRIEF</a:t>
            </a:r>
            <a:endParaRPr lang="en-CH" sz="3200" dirty="0"/>
          </a:p>
        </p:txBody>
      </p:sp>
      <p:sp>
        <p:nvSpPr>
          <p:cNvPr id="3" name="Subtitle 2">
            <a:extLst>
              <a:ext uri="{FF2B5EF4-FFF2-40B4-BE49-F238E27FC236}">
                <a16:creationId xmlns:a16="http://schemas.microsoft.com/office/drawing/2014/main" id="{766F256D-5977-E337-6160-2F75A7A75158}"/>
              </a:ext>
            </a:extLst>
          </p:cNvPr>
          <p:cNvSpPr>
            <a:spLocks noGrp="1"/>
          </p:cNvSpPr>
          <p:nvPr>
            <p:ph type="subTitle" idx="1"/>
          </p:nvPr>
        </p:nvSpPr>
        <p:spPr/>
        <p:txBody>
          <a:bodyPr>
            <a:normAutofit fontScale="92500" lnSpcReduction="10000"/>
          </a:bodyPr>
          <a:lstStyle/>
          <a:p>
            <a:r>
              <a:rPr lang="fr-CH" dirty="0"/>
              <a:t>NAME, ROLE</a:t>
            </a:r>
          </a:p>
          <a:p>
            <a:r>
              <a:rPr lang="fr-CH" dirty="0"/>
              <a:t>DATE</a:t>
            </a:r>
            <a:endParaRPr lang="en-CH" dirty="0"/>
          </a:p>
        </p:txBody>
      </p:sp>
    </p:spTree>
    <p:extLst>
      <p:ext uri="{BB962C8B-B14F-4D97-AF65-F5344CB8AC3E}">
        <p14:creationId xmlns:p14="http://schemas.microsoft.com/office/powerpoint/2010/main" val="80217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Tobacco cessation</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buClrTx/>
            </a:pPr>
            <a:r>
              <a:rPr lang="en-US" sz="1400" b="1" dirty="0"/>
              <a:t>Recreational Tobacco and Nicotine Products</a:t>
            </a:r>
          </a:p>
          <a:p>
            <a:pPr marL="285750" indent="-285750" algn="just">
              <a:lnSpc>
                <a:spcPct val="150000"/>
              </a:lnSpc>
              <a:buClrTx/>
              <a:buFont typeface="Arial" panose="020B0604020202020204" pitchFamily="34" charset="0"/>
              <a:buChar char="•"/>
            </a:pPr>
            <a:r>
              <a:rPr lang="en-US" sz="1400" dirty="0"/>
              <a:t>ENDS and HTPs demonstrated </a:t>
            </a:r>
            <a:r>
              <a:rPr lang="en-US" sz="1400" b="1" dirty="0">
                <a:solidFill>
                  <a:srgbClr val="D61B26"/>
                </a:solidFill>
              </a:rPr>
              <a:t>limited effectiveness </a:t>
            </a:r>
            <a:r>
              <a:rPr lang="en-US" sz="1400" dirty="0"/>
              <a:t>as tobacco cessation tools in real-world settings.</a:t>
            </a:r>
          </a:p>
          <a:p>
            <a:pPr algn="just">
              <a:lnSpc>
                <a:spcPct val="150000"/>
              </a:lnSpc>
              <a:buClrTx/>
            </a:pPr>
            <a:r>
              <a:rPr lang="en-US" sz="1400" b="1" dirty="0"/>
              <a:t>Nicotine Replacement Therapies</a:t>
            </a:r>
          </a:p>
          <a:p>
            <a:pPr marL="285750" indent="-285750" algn="just">
              <a:lnSpc>
                <a:spcPct val="150000"/>
              </a:lnSpc>
              <a:buClrTx/>
              <a:buFont typeface="Arial" panose="020B0604020202020204" pitchFamily="34" charset="0"/>
              <a:buChar char="•"/>
            </a:pPr>
            <a:r>
              <a:rPr lang="en-US" sz="1400" b="1" dirty="0">
                <a:solidFill>
                  <a:srgbClr val="D61B26"/>
                </a:solidFill>
              </a:rPr>
              <a:t>First-line medications </a:t>
            </a:r>
            <a:r>
              <a:rPr lang="en-US" sz="1400" dirty="0"/>
              <a:t>approved by national drug agencies and endorsed by WHO.</a:t>
            </a:r>
          </a:p>
          <a:p>
            <a:pPr marL="285750" indent="-285750" algn="just">
              <a:lnSpc>
                <a:spcPct val="150000"/>
              </a:lnSpc>
              <a:buClrTx/>
              <a:buFont typeface="Arial" panose="020B0604020202020204" pitchFamily="34" charset="0"/>
              <a:buChar char="•"/>
            </a:pPr>
            <a:r>
              <a:rPr lang="en-US" sz="1400" dirty="0"/>
              <a:t>Deliver nicotine in </a:t>
            </a:r>
            <a:r>
              <a:rPr lang="en-US" sz="1400" b="1" dirty="0">
                <a:solidFill>
                  <a:srgbClr val="D61B26"/>
                </a:solidFill>
              </a:rPr>
              <a:t>safe</a:t>
            </a:r>
            <a:r>
              <a:rPr lang="en-US" sz="1400" dirty="0"/>
              <a:t> and </a:t>
            </a:r>
            <a:r>
              <a:rPr lang="en-US" sz="1400" b="1" dirty="0">
                <a:solidFill>
                  <a:srgbClr val="D61B26"/>
                </a:solidFill>
              </a:rPr>
              <a:t>effective</a:t>
            </a:r>
            <a:r>
              <a:rPr lang="en-US" sz="1400" dirty="0"/>
              <a:t> </a:t>
            </a:r>
            <a:r>
              <a:rPr lang="en-US" sz="1400" b="1" dirty="0">
                <a:solidFill>
                  <a:srgbClr val="D61B26"/>
                </a:solidFill>
              </a:rPr>
              <a:t>doses</a:t>
            </a:r>
            <a:r>
              <a:rPr lang="en-US" sz="1400" dirty="0"/>
              <a:t> and </a:t>
            </a:r>
            <a:r>
              <a:rPr lang="en-US" sz="1400" b="1" dirty="0">
                <a:solidFill>
                  <a:srgbClr val="D61B26"/>
                </a:solidFill>
              </a:rPr>
              <a:t>profiles</a:t>
            </a:r>
            <a:r>
              <a:rPr lang="en-US" sz="1400" dirty="0"/>
              <a:t>, with limited potential for abuse.</a:t>
            </a:r>
          </a:p>
          <a:p>
            <a:pPr marL="285750" indent="-285750" algn="just">
              <a:lnSpc>
                <a:spcPct val="150000"/>
              </a:lnSpc>
              <a:buClrTx/>
              <a:buFont typeface="Arial" panose="020B0604020202020204" pitchFamily="34" charset="0"/>
              <a:buChar char="•"/>
            </a:pPr>
            <a:r>
              <a:rPr lang="en-US" sz="1400" dirty="0"/>
              <a:t>Effectiveness confirmed through </a:t>
            </a:r>
            <a:r>
              <a:rPr lang="en-US" sz="1400" b="1" dirty="0">
                <a:solidFill>
                  <a:srgbClr val="D61B26"/>
                </a:solidFill>
              </a:rPr>
              <a:t>clinical trials</a:t>
            </a:r>
            <a:r>
              <a:rPr lang="en-US" sz="1400" dirty="0"/>
              <a:t>.</a:t>
            </a:r>
          </a:p>
          <a:p>
            <a:pPr marL="285750" indent="-285750" algn="just">
              <a:lnSpc>
                <a:spcPct val="150000"/>
              </a:lnSpc>
              <a:buClrTx/>
              <a:buFont typeface="Arial" panose="020B0604020202020204" pitchFamily="34" charset="0"/>
              <a:buChar char="•"/>
            </a:pPr>
            <a:r>
              <a:rPr lang="en-US" sz="1400" dirty="0"/>
              <a:t>Long-term </a:t>
            </a:r>
            <a:r>
              <a:rPr lang="en-US" sz="1400" b="1" dirty="0">
                <a:solidFill>
                  <a:srgbClr val="D61B26"/>
                </a:solidFill>
              </a:rPr>
              <a:t>safety</a:t>
            </a:r>
            <a:r>
              <a:rPr lang="en-US" sz="1400" dirty="0"/>
              <a:t> well-documented.</a:t>
            </a:r>
          </a:p>
        </p:txBody>
      </p:sp>
      <p:pic>
        <p:nvPicPr>
          <p:cNvPr id="7" name="Picture Placeholder 6" descr="Hands holding a heart with a no smoking sign&#10;&#10;Description automatically generated">
            <a:extLst>
              <a:ext uri="{FF2B5EF4-FFF2-40B4-BE49-F238E27FC236}">
                <a16:creationId xmlns:a16="http://schemas.microsoft.com/office/drawing/2014/main" id="{E1DDC6AF-8D8B-F1C0-7266-BD84F18E9A8E}"/>
              </a:ext>
            </a:extLst>
          </p:cNvPr>
          <p:cNvPicPr>
            <a:picLocks noGrp="1" noChangeAspect="1"/>
          </p:cNvPicPr>
          <p:nvPr>
            <p:ph type="pic" sz="quarter" idx="12"/>
          </p:nvPr>
        </p:nvPicPr>
        <p:blipFill>
          <a:blip r:embed="rId3"/>
          <a:srcRect l="17676" r="17676"/>
          <a:stretch>
            <a:fillRect/>
          </a:stretch>
        </p:blipFill>
        <p:spPr/>
      </p:pic>
    </p:spTree>
    <p:extLst>
      <p:ext uri="{BB962C8B-B14F-4D97-AF65-F5344CB8AC3E}">
        <p14:creationId xmlns:p14="http://schemas.microsoft.com/office/powerpoint/2010/main" val="23437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Regulation of tobacco and nicotine products</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buClrTx/>
            </a:pPr>
            <a:r>
              <a:rPr lang="en-US" sz="1400" b="1" dirty="0"/>
              <a:t>Main Challenges</a:t>
            </a:r>
            <a:endParaRPr lang="en-US" sz="1400" dirty="0"/>
          </a:p>
          <a:p>
            <a:pPr marL="285750" indent="-285750" algn="just">
              <a:lnSpc>
                <a:spcPct val="150000"/>
              </a:lnSpc>
              <a:buClrTx/>
              <a:buFont typeface="Arial" panose="020B0604020202020204" pitchFamily="34" charset="0"/>
              <a:buChar char="•"/>
            </a:pPr>
            <a:r>
              <a:rPr lang="en-US" sz="1400" b="1" dirty="0">
                <a:solidFill>
                  <a:srgbClr val="D61B26"/>
                </a:solidFill>
              </a:rPr>
              <a:t>Inconsistent</a:t>
            </a:r>
            <a:r>
              <a:rPr lang="en-US" sz="1400" dirty="0"/>
              <a:t>, </a:t>
            </a:r>
            <a:r>
              <a:rPr lang="en-US" sz="1400" b="1" dirty="0">
                <a:solidFill>
                  <a:srgbClr val="D61B26"/>
                </a:solidFill>
              </a:rPr>
              <a:t>inadequate</a:t>
            </a:r>
            <a:r>
              <a:rPr lang="en-US" sz="1400" dirty="0"/>
              <a:t>, and/or </a:t>
            </a:r>
            <a:r>
              <a:rPr lang="en-US" sz="1400" b="1" dirty="0">
                <a:solidFill>
                  <a:srgbClr val="D61B26"/>
                </a:solidFill>
              </a:rPr>
              <a:t>insufficient</a:t>
            </a:r>
            <a:r>
              <a:rPr lang="en-US" sz="1400" dirty="0"/>
              <a:t> regulation across countries and regions.</a:t>
            </a:r>
          </a:p>
          <a:p>
            <a:pPr marL="285750" indent="-285750" algn="just">
              <a:lnSpc>
                <a:spcPct val="150000"/>
              </a:lnSpc>
              <a:buClrTx/>
              <a:buFont typeface="Arial" panose="020B0604020202020204" pitchFamily="34" charset="0"/>
              <a:buChar char="•"/>
            </a:pPr>
            <a:r>
              <a:rPr lang="en-US" sz="1400" dirty="0"/>
              <a:t>Tobacco industry capitalizes on newer products to </a:t>
            </a:r>
            <a:r>
              <a:rPr lang="en-US" sz="1400" b="1" dirty="0">
                <a:solidFill>
                  <a:srgbClr val="D61B26"/>
                </a:solidFill>
              </a:rPr>
              <a:t>circumvent</a:t>
            </a:r>
            <a:r>
              <a:rPr lang="en-US" sz="1400" dirty="0"/>
              <a:t> tobacco control policies.</a:t>
            </a:r>
          </a:p>
          <a:p>
            <a:pPr algn="just">
              <a:lnSpc>
                <a:spcPct val="150000"/>
              </a:lnSpc>
              <a:buClrTx/>
            </a:pPr>
            <a:r>
              <a:rPr lang="en-US" sz="1400" b="1" dirty="0"/>
              <a:t>New Challenges</a:t>
            </a:r>
          </a:p>
          <a:p>
            <a:pPr marL="285750" indent="-285750" algn="just">
              <a:lnSpc>
                <a:spcPct val="150000"/>
              </a:lnSpc>
              <a:buClrTx/>
              <a:buFont typeface="Arial" panose="020B0604020202020204" pitchFamily="34" charset="0"/>
              <a:buChar char="•"/>
            </a:pPr>
            <a:r>
              <a:rPr lang="en-US" sz="1400" b="1" dirty="0">
                <a:solidFill>
                  <a:srgbClr val="D61B26"/>
                </a:solidFill>
              </a:rPr>
              <a:t>Synthetic nicotine </a:t>
            </a:r>
            <a:r>
              <a:rPr lang="en-US" sz="1400" dirty="0"/>
              <a:t>manufactured to </a:t>
            </a:r>
            <a:r>
              <a:rPr lang="en-US" sz="1400" b="1" dirty="0">
                <a:solidFill>
                  <a:srgbClr val="D61B26"/>
                </a:solidFill>
              </a:rPr>
              <a:t>exploit loopholes </a:t>
            </a:r>
            <a:r>
              <a:rPr lang="en-US" sz="1400" dirty="0"/>
              <a:t>in tobacco control laws.</a:t>
            </a:r>
          </a:p>
          <a:p>
            <a:pPr algn="just">
              <a:lnSpc>
                <a:spcPct val="150000"/>
              </a:lnSpc>
              <a:buClrTx/>
            </a:pPr>
            <a:r>
              <a:rPr lang="en-US" sz="1400" b="1" dirty="0"/>
              <a:t>The Need for Stricter Regulation</a:t>
            </a:r>
          </a:p>
          <a:p>
            <a:pPr marL="285750" indent="-285750" algn="just">
              <a:lnSpc>
                <a:spcPct val="150000"/>
              </a:lnSpc>
              <a:buClrTx/>
              <a:buFont typeface="Arial" panose="020B0604020202020204" pitchFamily="34" charset="0"/>
              <a:buChar char="•"/>
            </a:pPr>
            <a:r>
              <a:rPr lang="en-US" sz="1400" dirty="0"/>
              <a:t>Need for </a:t>
            </a:r>
            <a:r>
              <a:rPr lang="en-US" sz="1400" b="1" dirty="0">
                <a:solidFill>
                  <a:srgbClr val="D61B26"/>
                </a:solidFill>
              </a:rPr>
              <a:t>consistent</a:t>
            </a:r>
            <a:r>
              <a:rPr lang="en-US" sz="1400" dirty="0"/>
              <a:t> and </a:t>
            </a:r>
            <a:r>
              <a:rPr lang="en-US" sz="1400" b="1" dirty="0">
                <a:solidFill>
                  <a:srgbClr val="D61B26"/>
                </a:solidFill>
              </a:rPr>
              <a:t>comprehensive</a:t>
            </a:r>
            <a:r>
              <a:rPr lang="en-US" sz="1400" dirty="0"/>
              <a:t> regulation of tobacco and nicotine products.</a:t>
            </a:r>
          </a:p>
        </p:txBody>
      </p:sp>
      <p:pic>
        <p:nvPicPr>
          <p:cNvPr id="8" name="Picture Placeholder 7" descr="A gavel and scales of justice&#10;&#10;Description automatically generated">
            <a:extLst>
              <a:ext uri="{FF2B5EF4-FFF2-40B4-BE49-F238E27FC236}">
                <a16:creationId xmlns:a16="http://schemas.microsoft.com/office/drawing/2014/main" id="{113CD439-E6C7-AC9B-B1CE-A3D7F9D017DB}"/>
              </a:ext>
            </a:extLst>
          </p:cNvPr>
          <p:cNvPicPr>
            <a:picLocks noGrp="1" noChangeAspect="1"/>
          </p:cNvPicPr>
          <p:nvPr>
            <p:ph type="pic" sz="quarter" idx="12"/>
          </p:nvPr>
        </p:nvPicPr>
        <p:blipFill>
          <a:blip r:embed="rId3"/>
          <a:srcRect t="15584" b="15584"/>
          <a:stretch>
            <a:fillRect/>
          </a:stretch>
        </p:blipFill>
        <p:spPr/>
      </p:pic>
    </p:spTree>
    <p:extLst>
      <p:ext uri="{BB962C8B-B14F-4D97-AF65-F5344CB8AC3E}">
        <p14:creationId xmlns:p14="http://schemas.microsoft.com/office/powerpoint/2010/main" val="72941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err="1"/>
              <a:t>Whf</a:t>
            </a:r>
            <a:r>
              <a:rPr lang="en-US" dirty="0"/>
              <a:t> recommendations</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a:xfrm>
            <a:off x="4647337" y="677849"/>
            <a:ext cx="4257675" cy="4465650"/>
          </a:xfrm>
        </p:spPr>
        <p:txBody>
          <a:bodyPr/>
          <a:lstStyle/>
          <a:p>
            <a:pPr algn="just">
              <a:lnSpc>
                <a:spcPct val="150000"/>
              </a:lnSpc>
              <a:buClrTx/>
            </a:pPr>
            <a:r>
              <a:rPr lang="en-US" sz="1200" b="1" dirty="0"/>
              <a:t>For Scientific Research Community</a:t>
            </a:r>
          </a:p>
          <a:p>
            <a:pPr marL="285750" indent="-285750" algn="just">
              <a:lnSpc>
                <a:spcPct val="150000"/>
              </a:lnSpc>
              <a:buClrTx/>
              <a:buFont typeface="Arial" panose="020B0604020202020204" pitchFamily="34" charset="0"/>
              <a:buChar char="•"/>
            </a:pPr>
            <a:r>
              <a:rPr lang="en-US" sz="1200" dirty="0"/>
              <a:t>Study the long-term effects of ENDS, HTP, and other newer recreational nicotine products on cardiovascular health.</a:t>
            </a:r>
          </a:p>
          <a:p>
            <a:pPr marL="285750" indent="-285750" algn="just">
              <a:lnSpc>
                <a:spcPct val="150000"/>
              </a:lnSpc>
              <a:buClrTx/>
              <a:buFont typeface="Arial" panose="020B0604020202020204" pitchFamily="34" charset="0"/>
              <a:buChar char="•"/>
            </a:pPr>
            <a:r>
              <a:rPr lang="en-US" sz="1200" dirty="0"/>
              <a:t>Research the drivers of disparities in nicotine and tobacco product use globally and within vulnerable or marginalized communities in a country.</a:t>
            </a:r>
          </a:p>
          <a:p>
            <a:pPr marL="285750" indent="-285750" algn="just">
              <a:lnSpc>
                <a:spcPct val="150000"/>
              </a:lnSpc>
              <a:buClrTx/>
              <a:buFont typeface="Arial" panose="020B0604020202020204" pitchFamily="34" charset="0"/>
              <a:buChar char="•"/>
            </a:pPr>
            <a:r>
              <a:rPr lang="en-US" sz="1200" dirty="0"/>
              <a:t>Reject all forms of collaboration with the tobacco industry.</a:t>
            </a:r>
          </a:p>
          <a:p>
            <a:pPr marL="285750" indent="-285750" algn="just">
              <a:lnSpc>
                <a:spcPct val="150000"/>
              </a:lnSpc>
              <a:buClrTx/>
              <a:buFont typeface="Arial" panose="020B0604020202020204" pitchFamily="34" charset="0"/>
              <a:buChar char="•"/>
            </a:pPr>
            <a:r>
              <a:rPr lang="en-US" sz="1200" dirty="0"/>
              <a:t>Reject publications and presentations of studies funded by the tobacco industry.</a:t>
            </a:r>
          </a:p>
          <a:p>
            <a:pPr marL="285750" indent="-285750" algn="just">
              <a:lnSpc>
                <a:spcPct val="150000"/>
              </a:lnSpc>
              <a:buClrTx/>
              <a:buFont typeface="Arial" panose="020B0604020202020204" pitchFamily="34" charset="0"/>
              <a:buChar char="•"/>
            </a:pPr>
            <a:endParaRPr lang="en-US" sz="1200" dirty="0"/>
          </a:p>
        </p:txBody>
      </p:sp>
      <p:sp>
        <p:nvSpPr>
          <p:cNvPr id="4" name="Espace réservé du texte 2">
            <a:extLst>
              <a:ext uri="{FF2B5EF4-FFF2-40B4-BE49-F238E27FC236}">
                <a16:creationId xmlns:a16="http://schemas.microsoft.com/office/drawing/2014/main" id="{F476DAC0-7BEA-790B-027F-02BD517988EE}"/>
              </a:ext>
            </a:extLst>
          </p:cNvPr>
          <p:cNvSpPr txBox="1">
            <a:spLocks/>
          </p:cNvSpPr>
          <p:nvPr/>
        </p:nvSpPr>
        <p:spPr>
          <a:xfrm>
            <a:off x="238990" y="677849"/>
            <a:ext cx="4257675" cy="4465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685800" rtl="0" eaLnBrk="1" latinLnBrk="0" hangingPunct="1">
              <a:lnSpc>
                <a:spcPct val="100000"/>
              </a:lnSpc>
              <a:spcBef>
                <a:spcPts val="0"/>
              </a:spcBef>
              <a:spcAft>
                <a:spcPts val="900"/>
              </a:spcAft>
              <a:buClr>
                <a:schemeClr val="dk2"/>
              </a:buClr>
              <a:buSzPts val="1800"/>
              <a:buFontTx/>
              <a:buNone/>
              <a:defRPr lang="en-GB" sz="2200" b="0" i="0" u="none" strike="noStrike" kern="1200" cap="none" dirty="0" smtClean="0">
                <a:solidFill>
                  <a:schemeClr val="tx1"/>
                </a:solidFill>
                <a:latin typeface="Source Sans Pro" panose="020B0503030403020204" pitchFamily="34" charset="0"/>
                <a:ea typeface="Source Sans Pro" panose="020B0503030403020204" pitchFamily="34" charset="0"/>
                <a:cs typeface="+mn-cs"/>
                <a:sym typeface="Montserrat"/>
              </a:defRPr>
            </a:lvl1pPr>
            <a:lvl2pPr marL="0" marR="0" lvl="1"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2pPr>
            <a:lvl3pPr marL="0" marR="0" lvl="2"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3pPr>
            <a:lvl4pPr marL="0" marR="0" lvl="3"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4pPr>
            <a:lvl5pPr marL="0" marR="0" lvl="4" indent="0" algn="l" defTabSz="685800" rtl="0" eaLnBrk="1" latinLnBrk="0" hangingPunct="1">
              <a:lnSpc>
                <a:spcPct val="100000"/>
              </a:lnSpc>
              <a:spcBef>
                <a:spcPts val="1600"/>
              </a:spcBef>
              <a:spcAft>
                <a:spcPts val="900"/>
              </a:spcAft>
              <a:buClr>
                <a:schemeClr val="dk2"/>
              </a:buClr>
              <a:buSzPts val="1400"/>
              <a:buFontTx/>
              <a:buNone/>
              <a:defRPr lang="en-US" sz="2700" b="1" i="0" u="none" strike="noStrike" kern="1200" cap="none" dirty="0">
                <a:solidFill>
                  <a:schemeClr val="bg1"/>
                </a:solidFill>
                <a:latin typeface="Brandon Text Bold" panose="020B0303020203060203" pitchFamily="34" charset="77"/>
                <a:ea typeface="+mn-ea"/>
                <a:cs typeface="+mn-cs"/>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lnSpc>
                <a:spcPct val="150000"/>
              </a:lnSpc>
              <a:buClrTx/>
            </a:pPr>
            <a:r>
              <a:rPr lang="en-US" sz="1200" b="1" dirty="0"/>
              <a:t>For General Public, Civil Society, Health Care Community</a:t>
            </a:r>
          </a:p>
          <a:p>
            <a:pPr marL="285750" indent="-285750" algn="just">
              <a:lnSpc>
                <a:spcPct val="150000"/>
              </a:lnSpc>
              <a:buClrTx/>
              <a:buFont typeface="Arial" panose="020B0604020202020204" pitchFamily="34" charset="0"/>
              <a:buChar char="•"/>
            </a:pPr>
            <a:r>
              <a:rPr lang="en-US" sz="1200" dirty="0"/>
              <a:t>Refrain from using tobacco and non-medical nicotine products.</a:t>
            </a:r>
          </a:p>
          <a:p>
            <a:pPr marL="285750" indent="-285750" algn="just">
              <a:lnSpc>
                <a:spcPct val="150000"/>
              </a:lnSpc>
              <a:buClrTx/>
              <a:buFont typeface="Arial" panose="020B0604020202020204" pitchFamily="34" charset="0"/>
              <a:buChar char="•"/>
            </a:pPr>
            <a:r>
              <a:rPr lang="en-US" sz="1200" dirty="0"/>
              <a:t>Raise public awareness of the adverse health effects of nicotine.</a:t>
            </a:r>
          </a:p>
          <a:p>
            <a:pPr marL="285750" indent="-285750" algn="just">
              <a:lnSpc>
                <a:spcPct val="150000"/>
              </a:lnSpc>
              <a:buClrTx/>
              <a:buFont typeface="Arial" panose="020B0604020202020204" pitchFamily="34" charset="0"/>
              <a:buChar char="•"/>
            </a:pPr>
            <a:r>
              <a:rPr lang="en-US" sz="1200" dirty="0"/>
              <a:t>Recommend, provide, and refer patients to tobacco cessation services systematically, as standard of care. </a:t>
            </a:r>
          </a:p>
          <a:p>
            <a:pPr marL="285750" indent="-285750" algn="just">
              <a:lnSpc>
                <a:spcPct val="150000"/>
              </a:lnSpc>
              <a:buClrTx/>
              <a:buFont typeface="Arial" panose="020B0604020202020204" pitchFamily="34" charset="0"/>
              <a:buChar char="•"/>
            </a:pPr>
            <a:r>
              <a:rPr lang="en-US" sz="1200" dirty="0"/>
              <a:t>Call on governments to implement and enforce regulatory measures that protect public health from tobacco and non-medical nicotine products as well as from the vested interests of the tobacco industry.</a:t>
            </a:r>
          </a:p>
        </p:txBody>
      </p:sp>
    </p:spTree>
    <p:extLst>
      <p:ext uri="{BB962C8B-B14F-4D97-AF65-F5344CB8AC3E}">
        <p14:creationId xmlns:p14="http://schemas.microsoft.com/office/powerpoint/2010/main" val="158692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err="1"/>
              <a:t>Whf</a:t>
            </a:r>
            <a:r>
              <a:rPr lang="en-US" dirty="0"/>
              <a:t> recommendations</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a:xfrm>
            <a:off x="4647337" y="669898"/>
            <a:ext cx="4257675" cy="4465650"/>
          </a:xfrm>
        </p:spPr>
        <p:txBody>
          <a:bodyPr/>
          <a:lstStyle/>
          <a:p>
            <a:pPr marL="285750" indent="-285750" algn="just">
              <a:lnSpc>
                <a:spcPct val="150000"/>
              </a:lnSpc>
              <a:buClrTx/>
              <a:buFont typeface="Arial" panose="020B0604020202020204" pitchFamily="34" charset="0"/>
              <a:buChar char="•"/>
            </a:pPr>
            <a:r>
              <a:rPr lang="en-US" sz="1200" dirty="0"/>
              <a:t>Prohibit addition of </a:t>
            </a:r>
            <a:r>
              <a:rPr lang="en-US" sz="1200" dirty="0" err="1"/>
              <a:t>flavouring</a:t>
            </a:r>
            <a:r>
              <a:rPr lang="en-US" sz="1200" dirty="0"/>
              <a:t> agents in all tobacco and recreational nicotine products, including ENDS.</a:t>
            </a:r>
          </a:p>
          <a:p>
            <a:pPr marL="285750" indent="-285750" algn="just">
              <a:lnSpc>
                <a:spcPct val="150000"/>
              </a:lnSpc>
              <a:buClrTx/>
              <a:buFont typeface="Arial" panose="020B0604020202020204" pitchFamily="34" charset="0"/>
              <a:buChar char="•"/>
            </a:pPr>
            <a:r>
              <a:rPr lang="en-US" sz="1200" dirty="0"/>
              <a:t>Prohibit use of aerosol-generating tobacco and nicotine products in indoor public places, workplaces, and public transports.</a:t>
            </a:r>
          </a:p>
          <a:p>
            <a:pPr marL="285750" indent="-285750" algn="just">
              <a:lnSpc>
                <a:spcPct val="150000"/>
              </a:lnSpc>
              <a:buClrTx/>
              <a:buFont typeface="Arial" panose="020B0604020202020204" pitchFamily="34" charset="0"/>
              <a:buChar char="•"/>
            </a:pPr>
            <a:r>
              <a:rPr lang="en-US" sz="1200" dirty="0"/>
              <a:t>Prohibit and monitor advertising, promotion, and sponsorship of tobacco and recreational nicotine products.</a:t>
            </a:r>
          </a:p>
          <a:p>
            <a:pPr marL="285750" indent="-285750" algn="just">
              <a:lnSpc>
                <a:spcPct val="150000"/>
              </a:lnSpc>
              <a:buClrTx/>
              <a:buFont typeface="Arial" panose="020B0604020202020204" pitchFamily="34" charset="0"/>
              <a:buChar char="•"/>
            </a:pPr>
            <a:r>
              <a:rPr lang="en-US" sz="1200" dirty="0"/>
              <a:t>Prohibit and monitor dissemination of misleading health claims on tobacco and recreational nicotine products.</a:t>
            </a:r>
          </a:p>
          <a:p>
            <a:pPr marL="285750" indent="-285750" algn="just">
              <a:lnSpc>
                <a:spcPct val="150000"/>
              </a:lnSpc>
              <a:buClrTx/>
              <a:buFont typeface="Arial" panose="020B0604020202020204" pitchFamily="34" charset="0"/>
              <a:buChar char="•"/>
            </a:pPr>
            <a:r>
              <a:rPr lang="en-US" sz="1200" dirty="0"/>
              <a:t>Regulate the supply of and retail access to tobacco and nicotine products.</a:t>
            </a:r>
          </a:p>
        </p:txBody>
      </p:sp>
      <p:sp>
        <p:nvSpPr>
          <p:cNvPr id="4" name="Espace réservé du texte 2">
            <a:extLst>
              <a:ext uri="{FF2B5EF4-FFF2-40B4-BE49-F238E27FC236}">
                <a16:creationId xmlns:a16="http://schemas.microsoft.com/office/drawing/2014/main" id="{F476DAC0-7BEA-790B-027F-02BD517988EE}"/>
              </a:ext>
            </a:extLst>
          </p:cNvPr>
          <p:cNvSpPr txBox="1">
            <a:spLocks/>
          </p:cNvSpPr>
          <p:nvPr/>
        </p:nvSpPr>
        <p:spPr>
          <a:xfrm>
            <a:off x="238990" y="677849"/>
            <a:ext cx="4257675" cy="4465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685800" rtl="0" eaLnBrk="1" latinLnBrk="0" hangingPunct="1">
              <a:lnSpc>
                <a:spcPct val="100000"/>
              </a:lnSpc>
              <a:spcBef>
                <a:spcPts val="0"/>
              </a:spcBef>
              <a:spcAft>
                <a:spcPts val="900"/>
              </a:spcAft>
              <a:buClr>
                <a:schemeClr val="dk2"/>
              </a:buClr>
              <a:buSzPts val="1800"/>
              <a:buFontTx/>
              <a:buNone/>
              <a:defRPr lang="en-GB" sz="2200" b="0" i="0" u="none" strike="noStrike" kern="1200" cap="none" dirty="0" smtClean="0">
                <a:solidFill>
                  <a:schemeClr val="tx1"/>
                </a:solidFill>
                <a:latin typeface="Source Sans Pro" panose="020B0503030403020204" pitchFamily="34" charset="0"/>
                <a:ea typeface="Source Sans Pro" panose="020B0503030403020204" pitchFamily="34" charset="0"/>
                <a:cs typeface="+mn-cs"/>
                <a:sym typeface="Montserrat"/>
              </a:defRPr>
            </a:lvl1pPr>
            <a:lvl2pPr marL="0" marR="0" lvl="1"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2pPr>
            <a:lvl3pPr marL="0" marR="0" lvl="2"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3pPr>
            <a:lvl4pPr marL="0" marR="0" lvl="3"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4pPr>
            <a:lvl5pPr marL="0" marR="0" lvl="4" indent="0" algn="l" defTabSz="685800" rtl="0" eaLnBrk="1" latinLnBrk="0" hangingPunct="1">
              <a:lnSpc>
                <a:spcPct val="100000"/>
              </a:lnSpc>
              <a:spcBef>
                <a:spcPts val="1600"/>
              </a:spcBef>
              <a:spcAft>
                <a:spcPts val="900"/>
              </a:spcAft>
              <a:buClr>
                <a:schemeClr val="dk2"/>
              </a:buClr>
              <a:buSzPts val="1400"/>
              <a:buFontTx/>
              <a:buNone/>
              <a:defRPr lang="en-US" sz="2700" b="1" i="0" u="none" strike="noStrike" kern="1200" cap="none" dirty="0">
                <a:solidFill>
                  <a:schemeClr val="bg1"/>
                </a:solidFill>
                <a:latin typeface="Brandon Text Bold" panose="020B0303020203060203" pitchFamily="34" charset="77"/>
                <a:ea typeface="+mn-ea"/>
                <a:cs typeface="+mn-cs"/>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lnSpc>
                <a:spcPct val="150000"/>
              </a:lnSpc>
              <a:buClrTx/>
            </a:pPr>
            <a:r>
              <a:rPr lang="en-US" sz="1200" b="1" dirty="0"/>
              <a:t>For Governments</a:t>
            </a:r>
          </a:p>
          <a:p>
            <a:pPr marL="285750" indent="-285750" algn="just">
              <a:lnSpc>
                <a:spcPct val="150000"/>
              </a:lnSpc>
              <a:buClrTx/>
              <a:buFont typeface="Arial" panose="020B0604020202020204" pitchFamily="34" charset="0"/>
              <a:buChar char="•"/>
            </a:pPr>
            <a:r>
              <a:rPr lang="en-US" sz="1200" dirty="0"/>
              <a:t>Regulate production, distribution, marketing, sale, and use of tobacco and recreational nicotine products.</a:t>
            </a:r>
          </a:p>
          <a:p>
            <a:pPr marL="285750" indent="-285750" algn="just">
              <a:lnSpc>
                <a:spcPct val="150000"/>
              </a:lnSpc>
              <a:buClrTx/>
              <a:buFont typeface="Arial" panose="020B0604020202020204" pitchFamily="34" charset="0"/>
              <a:buChar char="•"/>
            </a:pPr>
            <a:r>
              <a:rPr lang="en-US" sz="1200" dirty="0"/>
              <a:t>Require tobacco industry to provide evidence of safety of products.</a:t>
            </a:r>
          </a:p>
          <a:p>
            <a:pPr marL="285750" indent="-285750" algn="just">
              <a:lnSpc>
                <a:spcPct val="150000"/>
              </a:lnSpc>
              <a:buClrTx/>
              <a:buFont typeface="Arial" panose="020B0604020202020204" pitchFamily="34" charset="0"/>
              <a:buChar char="•"/>
            </a:pPr>
            <a:r>
              <a:rPr lang="en-US" sz="1200" dirty="0"/>
              <a:t>Regulate amounts of nicotine delivered by tobacco and nicotine products.</a:t>
            </a:r>
          </a:p>
          <a:p>
            <a:pPr marL="285750" indent="-285750" algn="just">
              <a:lnSpc>
                <a:spcPct val="150000"/>
              </a:lnSpc>
              <a:buClrTx/>
              <a:buFont typeface="Arial" panose="020B0604020202020204" pitchFamily="34" charset="0"/>
              <a:buChar char="•"/>
            </a:pPr>
            <a:r>
              <a:rPr lang="en-US" sz="1200" dirty="0"/>
              <a:t>Introduce or strengthen pro-health excise taxes for tobacco and non-medical nicotine products.</a:t>
            </a:r>
          </a:p>
          <a:p>
            <a:pPr marL="285750" indent="-285750" algn="just">
              <a:lnSpc>
                <a:spcPct val="150000"/>
              </a:lnSpc>
              <a:buClrTx/>
              <a:buFont typeface="Arial" panose="020B0604020202020204" pitchFamily="34" charset="0"/>
              <a:buChar char="•"/>
            </a:pPr>
            <a:r>
              <a:rPr lang="en-US" sz="1200" dirty="0"/>
              <a:t>Require standardized packaging with pictorial health warnings and appropriate labelling on tobacco and nicotine products.</a:t>
            </a:r>
          </a:p>
        </p:txBody>
      </p:sp>
    </p:spTree>
    <p:extLst>
      <p:ext uri="{BB962C8B-B14F-4D97-AF65-F5344CB8AC3E}">
        <p14:creationId xmlns:p14="http://schemas.microsoft.com/office/powerpoint/2010/main" val="382610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1E2B92-4179-2F37-D243-FABFD70511C5}"/>
              </a:ext>
            </a:extLst>
          </p:cNvPr>
          <p:cNvSpPr/>
          <p:nvPr/>
        </p:nvSpPr>
        <p:spPr>
          <a:xfrm>
            <a:off x="-9268" y="4293705"/>
            <a:ext cx="9162536" cy="849796"/>
          </a:xfrm>
          <a:prstGeom prst="rect">
            <a:avLst/>
          </a:prstGeom>
          <a:solidFill>
            <a:srgbClr val="F0E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5" name="Rectangle 4">
            <a:extLst>
              <a:ext uri="{FF2B5EF4-FFF2-40B4-BE49-F238E27FC236}">
                <a16:creationId xmlns:a16="http://schemas.microsoft.com/office/drawing/2014/main" id="{7916CD2A-A21D-EF18-E5B5-210EFD696462}"/>
              </a:ext>
            </a:extLst>
          </p:cNvPr>
          <p:cNvSpPr/>
          <p:nvPr/>
        </p:nvSpPr>
        <p:spPr>
          <a:xfrm>
            <a:off x="-5020" y="-11219"/>
            <a:ext cx="9158288" cy="4304922"/>
          </a:xfrm>
          <a:prstGeom prst="rect">
            <a:avLst/>
          </a:prstGeom>
          <a:solidFill>
            <a:srgbClr val="D61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dirty="0">
              <a:solidFill>
                <a:srgbClr val="C00000"/>
              </a:solidFill>
              <a:latin typeface="Source Sans Pro" panose="020B0503030403020204" pitchFamily="34" charset="0"/>
              <a:ea typeface="Source Sans Pro" panose="020B0503030403020204" pitchFamily="34" charset="0"/>
            </a:endParaRPr>
          </a:p>
        </p:txBody>
      </p:sp>
      <p:sp>
        <p:nvSpPr>
          <p:cNvPr id="7" name="ZoneTexte 4">
            <a:extLst>
              <a:ext uri="{FF2B5EF4-FFF2-40B4-BE49-F238E27FC236}">
                <a16:creationId xmlns:a16="http://schemas.microsoft.com/office/drawing/2014/main" id="{37843DBA-169C-45F7-B3E0-78CC6DC2244E}"/>
              </a:ext>
            </a:extLst>
          </p:cNvPr>
          <p:cNvSpPr txBox="1"/>
          <p:nvPr/>
        </p:nvSpPr>
        <p:spPr>
          <a:xfrm>
            <a:off x="0" y="1490128"/>
            <a:ext cx="9144000" cy="1200329"/>
          </a:xfrm>
          <a:prstGeom prst="rect">
            <a:avLst/>
          </a:prstGeom>
          <a:noFill/>
        </p:spPr>
        <p:txBody>
          <a:bodyPr wrap="square" rtlCol="0">
            <a:spAutoFit/>
          </a:bodyPr>
          <a:lstStyle/>
          <a:p>
            <a:pPr algn="ctr"/>
            <a:r>
              <a:rPr lang="en-US" sz="7200" b="1" cap="all" dirty="0">
                <a:solidFill>
                  <a:schemeClr val="bg1"/>
                </a:solidFill>
                <a:latin typeface="Source Sans Pro" panose="020B0503030403020204" pitchFamily="34" charset="0"/>
                <a:ea typeface="Source Sans Pro" panose="020B0503030403020204" pitchFamily="34" charset="0"/>
              </a:rPr>
              <a:t>THANK YOU</a:t>
            </a:r>
            <a:endParaRPr lang="fr-CH" sz="7200" b="1" cap="all" dirty="0">
              <a:solidFill>
                <a:schemeClr val="bg1"/>
              </a:solidFill>
              <a:latin typeface="Source Sans Pro" panose="020B0503030403020204" pitchFamily="34" charset="0"/>
              <a:ea typeface="Source Sans Pro" panose="020B0503030403020204" pitchFamily="34" charset="0"/>
            </a:endParaRPr>
          </a:p>
        </p:txBody>
      </p:sp>
      <p:pic>
        <p:nvPicPr>
          <p:cNvPr id="8" name="Image 8">
            <a:extLst>
              <a:ext uri="{FF2B5EF4-FFF2-40B4-BE49-F238E27FC236}">
                <a16:creationId xmlns:a16="http://schemas.microsoft.com/office/drawing/2014/main" id="{151CA20C-0CE7-53E2-6840-71EF606DD0D0}"/>
              </a:ext>
            </a:extLst>
          </p:cNvPr>
          <p:cNvPicPr>
            <a:picLocks noChangeAspect="1"/>
          </p:cNvPicPr>
          <p:nvPr/>
        </p:nvPicPr>
        <p:blipFill>
          <a:blip r:embed="rId2"/>
          <a:stretch>
            <a:fillRect/>
          </a:stretch>
        </p:blipFill>
        <p:spPr>
          <a:xfrm>
            <a:off x="3837754" y="4461785"/>
            <a:ext cx="1458452" cy="549350"/>
          </a:xfrm>
          <a:prstGeom prst="rect">
            <a:avLst/>
          </a:prstGeom>
        </p:spPr>
      </p:pic>
      <p:sp>
        <p:nvSpPr>
          <p:cNvPr id="2" name="ZoneTexte 4">
            <a:extLst>
              <a:ext uri="{FF2B5EF4-FFF2-40B4-BE49-F238E27FC236}">
                <a16:creationId xmlns:a16="http://schemas.microsoft.com/office/drawing/2014/main" id="{ADE8F2DA-8E29-E572-1D2B-FAD9C15BE331}"/>
              </a:ext>
            </a:extLst>
          </p:cNvPr>
          <p:cNvSpPr txBox="1"/>
          <p:nvPr/>
        </p:nvSpPr>
        <p:spPr>
          <a:xfrm>
            <a:off x="0" y="2598124"/>
            <a:ext cx="9144000" cy="323165"/>
          </a:xfrm>
          <a:prstGeom prst="rect">
            <a:avLst/>
          </a:prstGeom>
          <a:noFill/>
        </p:spPr>
        <p:txBody>
          <a:bodyPr wrap="square" rtlCol="0">
            <a:spAutoFit/>
          </a:bodyPr>
          <a:lstStyle/>
          <a:p>
            <a:pPr algn="ctr"/>
            <a:r>
              <a:rPr lang="en-US" sz="1500" b="1" dirty="0">
                <a:solidFill>
                  <a:schemeClr val="bg1"/>
                </a:solidFill>
                <a:latin typeface="Source Sans Pro" panose="020B0503030403020204" pitchFamily="34" charset="0"/>
                <a:ea typeface="Source Sans Pro" panose="020B0503030403020204" pitchFamily="34" charset="0"/>
                <a:cs typeface="Source Sans Pro"/>
              </a:rPr>
              <a:t>WORLDHEART.ORG</a:t>
            </a:r>
            <a:endParaRPr lang="en-GB" sz="1500" b="1"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7089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A </a:t>
            </a:r>
            <a:r>
              <a:rPr lang="en-US" dirty="0" err="1"/>
              <a:t>Whf</a:t>
            </a:r>
            <a:r>
              <a:rPr lang="en-US" dirty="0"/>
              <a:t> policy brief</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pPr>
            <a:r>
              <a:rPr lang="en-US" sz="1400" b="1" i="1" dirty="0"/>
              <a:t>Nicotine and Cardiovascular Health: When Poison Is Addictive</a:t>
            </a:r>
          </a:p>
          <a:p>
            <a:pPr marL="285750" indent="-285750" algn="just">
              <a:lnSpc>
                <a:spcPct val="150000"/>
              </a:lnSpc>
              <a:buClrTx/>
              <a:buFont typeface="Arial" panose="020B0604020202020204" pitchFamily="34" charset="0"/>
              <a:buChar char="•"/>
            </a:pPr>
            <a:r>
              <a:rPr lang="en-US" sz="1400" dirty="0"/>
              <a:t>Reviews the latest </a:t>
            </a:r>
            <a:r>
              <a:rPr lang="en-US" sz="1400" b="1" dirty="0">
                <a:solidFill>
                  <a:srgbClr val="D61B26"/>
                </a:solidFill>
              </a:rPr>
              <a:t>scientific evidence</a:t>
            </a:r>
            <a:r>
              <a:rPr lang="en-US" sz="1400" dirty="0"/>
              <a:t> on nicotine and heart health.</a:t>
            </a:r>
          </a:p>
          <a:p>
            <a:pPr marL="285750" indent="-285750" algn="just">
              <a:lnSpc>
                <a:spcPct val="150000"/>
              </a:lnSpc>
              <a:buClrTx/>
              <a:buFont typeface="Arial" panose="020B0604020202020204" pitchFamily="34" charset="0"/>
              <a:buChar char="•"/>
            </a:pPr>
            <a:r>
              <a:rPr lang="en-US" sz="1400" dirty="0"/>
              <a:t>Raises awareness about the dangers of nicotine consumption.</a:t>
            </a:r>
          </a:p>
          <a:p>
            <a:pPr marL="285750" indent="-285750" algn="just">
              <a:lnSpc>
                <a:spcPct val="150000"/>
              </a:lnSpc>
              <a:buClrTx/>
              <a:buFont typeface="Arial" panose="020B0604020202020204" pitchFamily="34" charset="0"/>
              <a:buChar char="•"/>
            </a:pPr>
            <a:r>
              <a:rPr lang="en-US" sz="1400" dirty="0"/>
              <a:t>Enables readers to make </a:t>
            </a:r>
            <a:r>
              <a:rPr lang="en-US" sz="1400" b="1" dirty="0">
                <a:solidFill>
                  <a:srgbClr val="D61B26"/>
                </a:solidFill>
              </a:rPr>
              <a:t>informed decisions </a:t>
            </a:r>
            <a:r>
              <a:rPr lang="en-US" sz="1400" dirty="0"/>
              <a:t>with regard to traditional and newer tobacco and nicotine products.</a:t>
            </a:r>
          </a:p>
        </p:txBody>
      </p:sp>
      <p:pic>
        <p:nvPicPr>
          <p:cNvPr id="11" name="Espace réservé pour une image  10" descr="Une image contenant texte, Impression, graphisme&#10;&#10;Description générée automatiquement">
            <a:extLst>
              <a:ext uri="{FF2B5EF4-FFF2-40B4-BE49-F238E27FC236}">
                <a16:creationId xmlns:a16="http://schemas.microsoft.com/office/drawing/2014/main" id="{711D32BD-2229-9267-88A0-4AD12D17FC4C}"/>
              </a:ext>
            </a:extLst>
          </p:cNvPr>
          <p:cNvPicPr>
            <a:picLocks noGrp="1" noChangeAspect="1"/>
          </p:cNvPicPr>
          <p:nvPr>
            <p:ph type="pic" sz="quarter" idx="12"/>
          </p:nvPr>
        </p:nvPicPr>
        <p:blipFill>
          <a:blip r:embed="rId2"/>
          <a:srcRect l="16101" r="16101"/>
          <a:stretch>
            <a:fillRect/>
          </a:stretch>
        </p:blipFill>
        <p:spPr/>
      </p:pic>
    </p:spTree>
    <p:extLst>
      <p:ext uri="{BB962C8B-B14F-4D97-AF65-F5344CB8AC3E}">
        <p14:creationId xmlns:p14="http://schemas.microsoft.com/office/powerpoint/2010/main" val="39482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Tobacco &amp; cardiovascular disease</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pPr>
            <a:r>
              <a:rPr lang="en-US" sz="1400" b="1" dirty="0"/>
              <a:t>A Major Risk Factor</a:t>
            </a:r>
          </a:p>
          <a:p>
            <a:pPr marL="285750" indent="-285750" algn="just">
              <a:lnSpc>
                <a:spcPct val="150000"/>
              </a:lnSpc>
              <a:buClrTx/>
              <a:buFont typeface="Arial" panose="020B0604020202020204" pitchFamily="34" charset="0"/>
              <a:buChar char="•"/>
            </a:pPr>
            <a:r>
              <a:rPr lang="en-US" sz="1400" dirty="0"/>
              <a:t>Tobacco contributes to </a:t>
            </a:r>
            <a:r>
              <a:rPr lang="en-US" sz="1400" b="1" dirty="0">
                <a:solidFill>
                  <a:srgbClr val="C00000"/>
                </a:solidFill>
              </a:rPr>
              <a:t>approximately 17% </a:t>
            </a:r>
            <a:r>
              <a:rPr lang="en-US" sz="1400" dirty="0"/>
              <a:t>of all deaths from cardiovascular disease.</a:t>
            </a:r>
          </a:p>
          <a:p>
            <a:pPr algn="just">
              <a:lnSpc>
                <a:spcPct val="150000"/>
              </a:lnSpc>
              <a:buClrTx/>
            </a:pPr>
            <a:r>
              <a:rPr lang="en-US" sz="1400" b="1" dirty="0"/>
              <a:t>The Role of Nicotine</a:t>
            </a:r>
            <a:endParaRPr lang="en-US" sz="1400" dirty="0"/>
          </a:p>
          <a:p>
            <a:pPr marL="285750" indent="-285750" algn="just">
              <a:lnSpc>
                <a:spcPct val="150000"/>
              </a:lnSpc>
              <a:buClrTx/>
              <a:buFont typeface="Arial" panose="020B0604020202020204" pitchFamily="34" charset="0"/>
              <a:buChar char="•"/>
            </a:pPr>
            <a:r>
              <a:rPr lang="en-US" sz="1400" dirty="0"/>
              <a:t>Fuels the </a:t>
            </a:r>
            <a:r>
              <a:rPr lang="en-US" sz="1400" b="1" dirty="0">
                <a:solidFill>
                  <a:srgbClr val="C00000"/>
                </a:solidFill>
              </a:rPr>
              <a:t>continued use </a:t>
            </a:r>
            <a:r>
              <a:rPr lang="en-US" sz="1400" dirty="0"/>
              <a:t>of tobacco and nicotine products worldwide.</a:t>
            </a:r>
          </a:p>
          <a:p>
            <a:pPr marL="285750" indent="-285750" algn="just">
              <a:lnSpc>
                <a:spcPct val="150000"/>
              </a:lnSpc>
              <a:buClrTx/>
              <a:buFont typeface="Arial" panose="020B0604020202020204" pitchFamily="34" charset="0"/>
              <a:buChar char="•"/>
            </a:pPr>
            <a:r>
              <a:rPr lang="en-US" sz="1400" dirty="0"/>
              <a:t>Toxic compounds found in tobacco smoke and tar are generally cited as main causes of tobacco-related diseases.</a:t>
            </a:r>
          </a:p>
          <a:p>
            <a:pPr marL="285750" indent="-285750" algn="just">
              <a:lnSpc>
                <a:spcPct val="150000"/>
              </a:lnSpc>
              <a:buClrTx/>
              <a:buFont typeface="Arial" panose="020B0604020202020204" pitchFamily="34" charset="0"/>
              <a:buChar char="•"/>
            </a:pPr>
            <a:r>
              <a:rPr lang="en-US" sz="1400" b="1" dirty="0">
                <a:solidFill>
                  <a:srgbClr val="D61B26"/>
                </a:solidFill>
              </a:rPr>
              <a:t>Harmful health effects of nicotine are frequently neglected and disregarded.</a:t>
            </a:r>
          </a:p>
        </p:txBody>
      </p:sp>
      <p:pic>
        <p:nvPicPr>
          <p:cNvPr id="7" name="Espace réservé pour une image  6" descr="Une image contenant texte, chaussures, dessin humoristique&#10;&#10;Description générée automatiquement">
            <a:extLst>
              <a:ext uri="{FF2B5EF4-FFF2-40B4-BE49-F238E27FC236}">
                <a16:creationId xmlns:a16="http://schemas.microsoft.com/office/drawing/2014/main" id="{51EF41DF-BD22-117B-75E6-9671606A7E75}"/>
              </a:ext>
            </a:extLst>
          </p:cNvPr>
          <p:cNvPicPr>
            <a:picLocks noGrp="1" noChangeAspect="1"/>
          </p:cNvPicPr>
          <p:nvPr>
            <p:ph type="pic" sz="quarter" idx="12"/>
          </p:nvPr>
        </p:nvPicPr>
        <p:blipFill>
          <a:blip r:embed="rId2"/>
          <a:srcRect l="1572" r="1572"/>
          <a:stretch>
            <a:fillRect/>
          </a:stretch>
        </p:blipFill>
        <p:spPr/>
      </p:pic>
    </p:spTree>
    <p:extLst>
      <p:ext uri="{BB962C8B-B14F-4D97-AF65-F5344CB8AC3E}">
        <p14:creationId xmlns:p14="http://schemas.microsoft.com/office/powerpoint/2010/main" val="320401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Tobacco industry narrative</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a:xfrm>
            <a:off x="276657" y="677849"/>
            <a:ext cx="4257675" cy="4465650"/>
          </a:xfrm>
        </p:spPr>
        <p:txBody>
          <a:bodyPr/>
          <a:lstStyle/>
          <a:p>
            <a:pPr algn="just">
              <a:lnSpc>
                <a:spcPct val="140000"/>
              </a:lnSpc>
              <a:buClrTx/>
            </a:pPr>
            <a:r>
              <a:rPr lang="en-US" sz="1400" b="1" dirty="0"/>
              <a:t>Main Tactics</a:t>
            </a:r>
          </a:p>
          <a:p>
            <a:pPr marL="285750" indent="-285750" algn="just">
              <a:lnSpc>
                <a:spcPct val="140000"/>
              </a:lnSpc>
              <a:buClrTx/>
              <a:buFont typeface="Arial" panose="020B0604020202020204" pitchFamily="34" charset="0"/>
              <a:buChar char="•"/>
            </a:pPr>
            <a:r>
              <a:rPr lang="en-US" sz="1400" dirty="0"/>
              <a:t>Actively and publicly denied the</a:t>
            </a:r>
            <a:r>
              <a:rPr lang="en-US" sz="1400" b="1" dirty="0">
                <a:solidFill>
                  <a:srgbClr val="D61B26"/>
                </a:solidFill>
              </a:rPr>
              <a:t> addictive nature </a:t>
            </a:r>
            <a:r>
              <a:rPr lang="en-US" sz="1400" dirty="0"/>
              <a:t>of nicotine for decades.</a:t>
            </a:r>
          </a:p>
          <a:p>
            <a:pPr marL="285750" indent="-285750" algn="just">
              <a:lnSpc>
                <a:spcPct val="140000"/>
              </a:lnSpc>
              <a:buClrTx/>
              <a:buFont typeface="Arial" panose="020B0604020202020204" pitchFamily="34" charset="0"/>
              <a:buChar char="•"/>
            </a:pPr>
            <a:r>
              <a:rPr lang="en-US" sz="1400" dirty="0"/>
              <a:t>Perpetuated the </a:t>
            </a:r>
            <a:r>
              <a:rPr lang="en-US" sz="1400" b="1" dirty="0">
                <a:solidFill>
                  <a:srgbClr val="D61B26"/>
                </a:solidFill>
              </a:rPr>
              <a:t>myth</a:t>
            </a:r>
            <a:r>
              <a:rPr lang="en-US" sz="1400" dirty="0"/>
              <a:t> that nicotine is </a:t>
            </a:r>
            <a:r>
              <a:rPr lang="en-US" sz="1400" b="1" i="1" dirty="0">
                <a:solidFill>
                  <a:srgbClr val="D61B26"/>
                </a:solidFill>
              </a:rPr>
              <a:t>as harmless as caffeine</a:t>
            </a:r>
            <a:r>
              <a:rPr lang="en-US" sz="1400" dirty="0"/>
              <a:t>.</a:t>
            </a:r>
          </a:p>
          <a:p>
            <a:pPr marL="285750" indent="-285750" algn="just">
              <a:lnSpc>
                <a:spcPct val="140000"/>
              </a:lnSpc>
              <a:buClrTx/>
              <a:buFont typeface="Arial" panose="020B0604020202020204" pitchFamily="34" charset="0"/>
              <a:buChar char="•"/>
            </a:pPr>
            <a:r>
              <a:rPr lang="en-US" sz="1400" dirty="0"/>
              <a:t>Spread </a:t>
            </a:r>
            <a:r>
              <a:rPr lang="en-US" sz="1400" b="1" dirty="0">
                <a:solidFill>
                  <a:srgbClr val="D61B26"/>
                </a:solidFill>
              </a:rPr>
              <a:t>misleading health claims </a:t>
            </a:r>
            <a:r>
              <a:rPr lang="en-US" sz="1400" dirty="0"/>
              <a:t>about newer tobacco and nicotine products.</a:t>
            </a:r>
          </a:p>
          <a:p>
            <a:pPr algn="just">
              <a:lnSpc>
                <a:spcPct val="140000"/>
              </a:lnSpc>
              <a:buClrTx/>
            </a:pPr>
            <a:r>
              <a:rPr lang="en-US" sz="1400" b="1" dirty="0"/>
              <a:t>Main Agenda</a:t>
            </a:r>
          </a:p>
          <a:p>
            <a:pPr marL="285750" indent="-285750" algn="just">
              <a:lnSpc>
                <a:spcPct val="140000"/>
              </a:lnSpc>
              <a:buClrTx/>
              <a:buFont typeface="Arial" panose="020B0604020202020204" pitchFamily="34" charset="0"/>
              <a:buChar char="•"/>
            </a:pPr>
            <a:r>
              <a:rPr lang="en-US" sz="1400" dirty="0"/>
              <a:t>To sustain global nicotine addiction.</a:t>
            </a:r>
          </a:p>
          <a:p>
            <a:pPr marL="285750" indent="-285750" algn="just">
              <a:lnSpc>
                <a:spcPct val="140000"/>
              </a:lnSpc>
              <a:buClrTx/>
              <a:buFont typeface="Arial" panose="020B0604020202020204" pitchFamily="34" charset="0"/>
              <a:buChar char="•"/>
            </a:pPr>
            <a:r>
              <a:rPr lang="en-US" sz="1400" dirty="0"/>
              <a:t>To lobby for minimal product regulations.</a:t>
            </a:r>
          </a:p>
          <a:p>
            <a:pPr marL="285750" indent="-285750" algn="just">
              <a:lnSpc>
                <a:spcPct val="140000"/>
              </a:lnSpc>
              <a:buClrTx/>
              <a:buFont typeface="Arial" panose="020B0604020202020204" pitchFamily="34" charset="0"/>
              <a:buChar char="•"/>
            </a:pPr>
            <a:r>
              <a:rPr lang="en-US" sz="1400" dirty="0"/>
              <a:t>To promote newer tobacco and nicotine products.</a:t>
            </a:r>
          </a:p>
        </p:txBody>
      </p:sp>
      <p:pic>
        <p:nvPicPr>
          <p:cNvPr id="11" name="Picture Placeholder 10" descr="A hand drawing arrows on a chalkboard&#10;&#10;Description automatically generated">
            <a:extLst>
              <a:ext uri="{FF2B5EF4-FFF2-40B4-BE49-F238E27FC236}">
                <a16:creationId xmlns:a16="http://schemas.microsoft.com/office/drawing/2014/main" id="{7E2D3149-FAA5-38D6-3987-3F88C861495A}"/>
              </a:ext>
            </a:extLst>
          </p:cNvPr>
          <p:cNvPicPr>
            <a:picLocks noGrp="1" noChangeAspect="1"/>
          </p:cNvPicPr>
          <p:nvPr>
            <p:ph type="pic" sz="quarter" idx="12"/>
          </p:nvPr>
        </p:nvPicPr>
        <p:blipFill>
          <a:blip r:embed="rId3"/>
          <a:srcRect l="17715" r="17715"/>
          <a:stretch>
            <a:fillRect/>
          </a:stretch>
        </p:blipFill>
        <p:spPr>
          <a:xfrm>
            <a:off x="4693470" y="548901"/>
            <a:ext cx="4450530" cy="4594599"/>
          </a:xfrm>
        </p:spPr>
      </p:pic>
    </p:spTree>
    <p:extLst>
      <p:ext uri="{BB962C8B-B14F-4D97-AF65-F5344CB8AC3E}">
        <p14:creationId xmlns:p14="http://schemas.microsoft.com/office/powerpoint/2010/main" val="344186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How can our policy brief help?</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40000"/>
              </a:lnSpc>
              <a:buClrTx/>
            </a:pPr>
            <a:r>
              <a:rPr lang="en-US" sz="1400" b="1" dirty="0"/>
              <a:t>Empowering Readers</a:t>
            </a:r>
          </a:p>
          <a:p>
            <a:pPr marL="285750" indent="-285750" algn="just">
              <a:lnSpc>
                <a:spcPct val="140000"/>
              </a:lnSpc>
              <a:buClrTx/>
              <a:buFont typeface="Arial" panose="020B0604020202020204" pitchFamily="34" charset="0"/>
              <a:buChar char="•"/>
            </a:pPr>
            <a:r>
              <a:rPr lang="en-US" sz="1400" dirty="0"/>
              <a:t>Educates and raises awareness about the </a:t>
            </a:r>
            <a:r>
              <a:rPr lang="en-US" sz="1400" b="1" dirty="0">
                <a:solidFill>
                  <a:srgbClr val="D61B26"/>
                </a:solidFill>
              </a:rPr>
              <a:t>adverse effects of nicotine </a:t>
            </a:r>
            <a:r>
              <a:rPr lang="en-US" sz="1400" dirty="0"/>
              <a:t>on the cardiovascular system.</a:t>
            </a:r>
          </a:p>
          <a:p>
            <a:pPr marL="285750" indent="-285750" algn="just">
              <a:lnSpc>
                <a:spcPct val="140000"/>
              </a:lnSpc>
              <a:buClrTx/>
              <a:buFont typeface="Arial" panose="020B0604020202020204" pitchFamily="34" charset="0"/>
              <a:buChar char="•"/>
            </a:pPr>
            <a:r>
              <a:rPr lang="en-US" sz="1400" dirty="0"/>
              <a:t>Addresses and clarifies </a:t>
            </a:r>
            <a:r>
              <a:rPr lang="en-US" sz="1400" b="1" dirty="0">
                <a:solidFill>
                  <a:srgbClr val="D61B26"/>
                </a:solidFill>
              </a:rPr>
              <a:t>common misconceptions </a:t>
            </a:r>
            <a:r>
              <a:rPr lang="en-US" sz="1400" dirty="0"/>
              <a:t>to combat industry misinformation.</a:t>
            </a:r>
          </a:p>
          <a:p>
            <a:pPr algn="just">
              <a:lnSpc>
                <a:spcPct val="140000"/>
              </a:lnSpc>
              <a:buClrTx/>
            </a:pPr>
            <a:r>
              <a:rPr lang="en-US" sz="1400" b="1" dirty="0"/>
              <a:t>Guiding Policies</a:t>
            </a:r>
          </a:p>
          <a:p>
            <a:pPr marL="285750" indent="-285750" algn="just">
              <a:lnSpc>
                <a:spcPct val="140000"/>
              </a:lnSpc>
              <a:buClrTx/>
              <a:buFont typeface="Arial" panose="020B0604020202020204" pitchFamily="34" charset="0"/>
              <a:buChar char="•"/>
            </a:pPr>
            <a:r>
              <a:rPr lang="en-US" sz="1400" dirty="0"/>
              <a:t>Outlines a set of measures to improve </a:t>
            </a:r>
            <a:r>
              <a:rPr lang="en-US" sz="1400" b="1" dirty="0">
                <a:solidFill>
                  <a:srgbClr val="D61B26"/>
                </a:solidFill>
              </a:rPr>
              <a:t>regulation</a:t>
            </a:r>
            <a:r>
              <a:rPr lang="en-US" sz="1400" dirty="0"/>
              <a:t> of tobacco and nicotine products and </a:t>
            </a:r>
            <a:r>
              <a:rPr lang="en-US" sz="1400" b="1" dirty="0">
                <a:solidFill>
                  <a:srgbClr val="D61B26"/>
                </a:solidFill>
              </a:rPr>
              <a:t>safeguard public health </a:t>
            </a:r>
            <a:r>
              <a:rPr lang="en-US" sz="1400" dirty="0"/>
              <a:t>from vested commercial interests.</a:t>
            </a:r>
          </a:p>
          <a:p>
            <a:pPr marL="285750" indent="-285750" algn="just">
              <a:lnSpc>
                <a:spcPct val="140000"/>
              </a:lnSpc>
              <a:buClrTx/>
              <a:buFont typeface="Arial" panose="020B0604020202020204" pitchFamily="34" charset="0"/>
              <a:buChar char="•"/>
            </a:pPr>
            <a:r>
              <a:rPr lang="en-US" sz="1400" dirty="0"/>
              <a:t>Strengthens WHF Policy Brief </a:t>
            </a:r>
            <a:r>
              <a:rPr lang="en-US" sz="1400" i="1" dirty="0">
                <a:solidFill>
                  <a:srgbClr val="D61B26"/>
                </a:solidFill>
                <a:hlinkClick r:id="rId3">
                  <a:extLst>
                    <a:ext uri="{A12FA001-AC4F-418D-AE19-62706E023703}">
                      <ahyp:hlinkClr xmlns:ahyp="http://schemas.microsoft.com/office/drawing/2018/hyperlinkcolor" val="tx"/>
                    </a:ext>
                  </a:extLst>
                </a:hlinkClick>
              </a:rPr>
              <a:t>E-Cigarettes: A New Threat to Cardiovascular Health</a:t>
            </a:r>
            <a:r>
              <a:rPr lang="en-US" sz="1400" dirty="0">
                <a:solidFill>
                  <a:srgbClr val="D61B26"/>
                </a:solidFill>
              </a:rPr>
              <a:t>.</a:t>
            </a:r>
          </a:p>
        </p:txBody>
      </p:sp>
      <p:pic>
        <p:nvPicPr>
          <p:cNvPr id="8" name="Espace réservé pour une image  7" descr="Une image contenant texte, Publication, Impression, Brochure&#10;&#10;Description générée automatiquement">
            <a:extLst>
              <a:ext uri="{FF2B5EF4-FFF2-40B4-BE49-F238E27FC236}">
                <a16:creationId xmlns:a16="http://schemas.microsoft.com/office/drawing/2014/main" id="{BA9410E7-D9FA-36EC-1C4E-FC8C7E6E317E}"/>
              </a:ext>
            </a:extLst>
          </p:cNvPr>
          <p:cNvPicPr>
            <a:picLocks noGrp="1" noChangeAspect="1"/>
          </p:cNvPicPr>
          <p:nvPr>
            <p:ph type="pic" sz="quarter" idx="12"/>
          </p:nvPr>
        </p:nvPicPr>
        <p:blipFill>
          <a:blip r:embed="rId4"/>
          <a:srcRect l="13679" r="13679"/>
          <a:stretch>
            <a:fillRect/>
          </a:stretch>
        </p:blipFill>
        <p:spPr/>
      </p:pic>
    </p:spTree>
    <p:extLst>
      <p:ext uri="{BB962C8B-B14F-4D97-AF65-F5344CB8AC3E}">
        <p14:creationId xmlns:p14="http://schemas.microsoft.com/office/powerpoint/2010/main" val="286037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Nicotine &amp; health</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buClrTx/>
            </a:pPr>
            <a:r>
              <a:rPr lang="en-US" sz="1400" b="1" dirty="0"/>
              <a:t>Nicotine Toxicity</a:t>
            </a:r>
          </a:p>
          <a:p>
            <a:pPr marL="285750" indent="-285750" algn="just">
              <a:lnSpc>
                <a:spcPct val="150000"/>
              </a:lnSpc>
              <a:buClrTx/>
              <a:buFont typeface="Arial" panose="020B0604020202020204" pitchFamily="34" charset="0"/>
              <a:buChar char="•"/>
            </a:pPr>
            <a:r>
              <a:rPr lang="en-US" sz="1400" dirty="0"/>
              <a:t>Highly </a:t>
            </a:r>
            <a:r>
              <a:rPr lang="en-US" sz="1400" b="1" dirty="0">
                <a:solidFill>
                  <a:srgbClr val="D61B26"/>
                </a:solidFill>
              </a:rPr>
              <a:t>toxic</a:t>
            </a:r>
            <a:r>
              <a:rPr lang="en-US" sz="1400" dirty="0"/>
              <a:t> and </a:t>
            </a:r>
            <a:r>
              <a:rPr lang="en-US" sz="1400" b="1" dirty="0">
                <a:solidFill>
                  <a:srgbClr val="D61B26"/>
                </a:solidFill>
              </a:rPr>
              <a:t>addictive</a:t>
            </a:r>
            <a:r>
              <a:rPr lang="en-US" sz="1400" dirty="0"/>
              <a:t>, even on its own.</a:t>
            </a:r>
          </a:p>
          <a:p>
            <a:pPr marL="285750" indent="-285750" algn="just">
              <a:lnSpc>
                <a:spcPct val="150000"/>
              </a:lnSpc>
              <a:buClrTx/>
              <a:buFont typeface="Arial" panose="020B0604020202020204" pitchFamily="34" charset="0"/>
              <a:buChar char="•"/>
            </a:pPr>
            <a:r>
              <a:rPr lang="en-US" sz="1400" dirty="0"/>
              <a:t>Associated with </a:t>
            </a:r>
            <a:r>
              <a:rPr lang="en-US" sz="1400" b="1" dirty="0">
                <a:solidFill>
                  <a:srgbClr val="D61B26"/>
                </a:solidFill>
              </a:rPr>
              <a:t>increased risks </a:t>
            </a:r>
            <a:r>
              <a:rPr lang="en-US" sz="1400" dirty="0"/>
              <a:t>of cardiovascular and respiratory diseases, cancers, etc.</a:t>
            </a:r>
          </a:p>
          <a:p>
            <a:pPr algn="just">
              <a:lnSpc>
                <a:spcPct val="150000"/>
              </a:lnSpc>
              <a:buClrTx/>
            </a:pPr>
            <a:r>
              <a:rPr lang="en-US" sz="1400" b="1" dirty="0"/>
              <a:t>Nicotine Dependence</a:t>
            </a:r>
          </a:p>
          <a:p>
            <a:pPr marL="285750" indent="-285750" algn="just">
              <a:lnSpc>
                <a:spcPct val="150000"/>
              </a:lnSpc>
              <a:buClrTx/>
              <a:buFont typeface="Arial" panose="020B0604020202020204" pitchFamily="34" charset="0"/>
              <a:buChar char="•"/>
            </a:pPr>
            <a:r>
              <a:rPr lang="en-US" sz="1400" dirty="0"/>
              <a:t>Proven to be as addictive as </a:t>
            </a:r>
            <a:r>
              <a:rPr lang="en-US" sz="1400" b="1" dirty="0">
                <a:solidFill>
                  <a:srgbClr val="D61B26"/>
                </a:solidFill>
              </a:rPr>
              <a:t>cocaine</a:t>
            </a:r>
            <a:r>
              <a:rPr lang="en-US" sz="1400" dirty="0"/>
              <a:t> or </a:t>
            </a:r>
            <a:r>
              <a:rPr lang="en-US" sz="1400" b="1" dirty="0">
                <a:solidFill>
                  <a:srgbClr val="D61B26"/>
                </a:solidFill>
              </a:rPr>
              <a:t>heroin</a:t>
            </a:r>
            <a:r>
              <a:rPr lang="en-US" sz="1400" dirty="0"/>
              <a:t>.</a:t>
            </a:r>
          </a:p>
          <a:p>
            <a:pPr marL="285750" indent="-285750" algn="just">
              <a:lnSpc>
                <a:spcPct val="150000"/>
              </a:lnSpc>
              <a:buClrTx/>
              <a:buFont typeface="Arial" panose="020B0604020202020204" pitchFamily="34" charset="0"/>
              <a:buChar char="•"/>
            </a:pPr>
            <a:r>
              <a:rPr lang="en-US" sz="1400" dirty="0"/>
              <a:t>Inability to control use and </a:t>
            </a:r>
            <a:r>
              <a:rPr lang="en-US" sz="1400" b="1" dirty="0">
                <a:solidFill>
                  <a:srgbClr val="D61B26"/>
                </a:solidFill>
              </a:rPr>
              <a:t>failed attempts to quit </a:t>
            </a:r>
            <a:r>
              <a:rPr lang="en-US" sz="1400" dirty="0"/>
              <a:t>are hallmarks of dependence.</a:t>
            </a:r>
          </a:p>
          <a:p>
            <a:pPr marL="285750" indent="-285750" algn="just">
              <a:lnSpc>
                <a:spcPct val="150000"/>
              </a:lnSpc>
              <a:buClrTx/>
              <a:buFont typeface="Arial" panose="020B0604020202020204" pitchFamily="34" charset="0"/>
              <a:buChar char="•"/>
            </a:pPr>
            <a:r>
              <a:rPr lang="en-US" sz="1400" dirty="0"/>
              <a:t>Recreational tobacco and nicotine products deliver nicotine in doses and profiles that are able to </a:t>
            </a:r>
            <a:r>
              <a:rPr lang="en-US" sz="1400" b="1" dirty="0">
                <a:solidFill>
                  <a:srgbClr val="D61B26"/>
                </a:solidFill>
              </a:rPr>
              <a:t>initiate</a:t>
            </a:r>
            <a:r>
              <a:rPr lang="en-US" sz="1400" dirty="0"/>
              <a:t> and </a:t>
            </a:r>
            <a:r>
              <a:rPr lang="en-US" sz="1400" b="1" dirty="0">
                <a:solidFill>
                  <a:srgbClr val="D61B26"/>
                </a:solidFill>
              </a:rPr>
              <a:t>maintain</a:t>
            </a:r>
            <a:r>
              <a:rPr lang="en-US" sz="1400" dirty="0"/>
              <a:t> dependence.</a:t>
            </a:r>
          </a:p>
          <a:p>
            <a:pPr marL="285750" indent="-285750" algn="just">
              <a:lnSpc>
                <a:spcPct val="150000"/>
              </a:lnSpc>
              <a:buClrTx/>
              <a:buFont typeface="Arial" panose="020B0604020202020204" pitchFamily="34" charset="0"/>
              <a:buChar char="•"/>
            </a:pPr>
            <a:endParaRPr lang="en-US" sz="1400" dirty="0"/>
          </a:p>
        </p:txBody>
      </p:sp>
      <p:pic>
        <p:nvPicPr>
          <p:cNvPr id="4" name="Espace réservé pour une image  6" descr="Une image contenant texte, chaussures, skier, habits&#10;&#10;Description générée automatiquement">
            <a:extLst>
              <a:ext uri="{FF2B5EF4-FFF2-40B4-BE49-F238E27FC236}">
                <a16:creationId xmlns:a16="http://schemas.microsoft.com/office/drawing/2014/main" id="{E0008718-720B-3CFB-1693-6D738472F48B}"/>
              </a:ext>
            </a:extLst>
          </p:cNvPr>
          <p:cNvPicPr>
            <a:picLocks noGrp="1" noChangeAspect="1"/>
          </p:cNvPicPr>
          <p:nvPr>
            <p:ph type="pic" sz="quarter" idx="12"/>
          </p:nvPr>
        </p:nvPicPr>
        <p:blipFill>
          <a:blip r:embed="rId3"/>
          <a:srcRect l="1572" r="1572"/>
          <a:stretch>
            <a:fillRect/>
          </a:stretch>
        </p:blipFill>
        <p:spPr>
          <a:xfrm>
            <a:off x="0" y="549275"/>
            <a:ext cx="4449763" cy="4594225"/>
          </a:xfrm>
        </p:spPr>
      </p:pic>
    </p:spTree>
    <p:extLst>
      <p:ext uri="{BB962C8B-B14F-4D97-AF65-F5344CB8AC3E}">
        <p14:creationId xmlns:p14="http://schemas.microsoft.com/office/powerpoint/2010/main" val="24342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Nicotine &amp; cardiovascular health</a:t>
            </a:r>
          </a:p>
        </p:txBody>
      </p:sp>
      <p:sp>
        <p:nvSpPr>
          <p:cNvPr id="3" name="Espace réservé du texte 2">
            <a:extLst>
              <a:ext uri="{FF2B5EF4-FFF2-40B4-BE49-F238E27FC236}">
                <a16:creationId xmlns:a16="http://schemas.microsoft.com/office/drawing/2014/main" id="{57B409DB-8178-B3AE-1E24-DEFF7BE9E6B1}"/>
              </a:ext>
            </a:extLst>
          </p:cNvPr>
          <p:cNvSpPr>
            <a:spLocks noGrp="1"/>
          </p:cNvSpPr>
          <p:nvPr>
            <p:ph type="body" sz="quarter" idx="11"/>
          </p:nvPr>
        </p:nvSpPr>
        <p:spPr/>
        <p:txBody>
          <a:bodyPr/>
          <a:lstStyle/>
          <a:p>
            <a:pPr algn="just">
              <a:lnSpc>
                <a:spcPct val="150000"/>
              </a:lnSpc>
              <a:buClrTx/>
            </a:pPr>
            <a:r>
              <a:rPr lang="en-US" sz="1400" b="1" dirty="0"/>
              <a:t>Acute Consumption</a:t>
            </a:r>
          </a:p>
          <a:p>
            <a:pPr marL="285750" indent="-285750" algn="just">
              <a:lnSpc>
                <a:spcPct val="150000"/>
              </a:lnSpc>
              <a:buClrTx/>
              <a:buFont typeface="Arial" panose="020B0604020202020204" pitchFamily="34" charset="0"/>
              <a:buChar char="•"/>
            </a:pPr>
            <a:r>
              <a:rPr lang="en-US" sz="1400" dirty="0"/>
              <a:t>Transient increases in heart rate, vascular tone, and blood pressure.</a:t>
            </a:r>
          </a:p>
          <a:p>
            <a:pPr algn="just">
              <a:lnSpc>
                <a:spcPct val="150000"/>
              </a:lnSpc>
              <a:buClrTx/>
            </a:pPr>
            <a:r>
              <a:rPr lang="en-US" sz="1400" b="1" dirty="0"/>
              <a:t>Chronic Consumption</a:t>
            </a:r>
          </a:p>
          <a:p>
            <a:pPr marL="285750" indent="-285750" algn="just">
              <a:lnSpc>
                <a:spcPct val="150000"/>
              </a:lnSpc>
              <a:buClrTx/>
              <a:buFont typeface="Arial" panose="020B0604020202020204" pitchFamily="34" charset="0"/>
              <a:buChar char="•"/>
            </a:pPr>
            <a:r>
              <a:rPr lang="en-US" sz="1400" dirty="0"/>
              <a:t>Accelerated atherosclerosis.</a:t>
            </a:r>
          </a:p>
          <a:p>
            <a:pPr marL="285750" indent="-285750" algn="just">
              <a:lnSpc>
                <a:spcPct val="150000"/>
              </a:lnSpc>
              <a:buClrTx/>
              <a:buFont typeface="Arial" panose="020B0604020202020204" pitchFamily="34" charset="0"/>
              <a:buChar char="•"/>
            </a:pPr>
            <a:r>
              <a:rPr lang="en-US" sz="1400" dirty="0"/>
              <a:t>Coronary heart disease.</a:t>
            </a:r>
          </a:p>
          <a:p>
            <a:pPr marL="285750" indent="-285750" algn="just">
              <a:lnSpc>
                <a:spcPct val="150000"/>
              </a:lnSpc>
              <a:buClrTx/>
              <a:buFont typeface="Arial" panose="020B0604020202020204" pitchFamily="34" charset="0"/>
              <a:buChar char="•"/>
            </a:pPr>
            <a:r>
              <a:rPr lang="en-US" sz="1400" dirty="0"/>
              <a:t>Congestive heart failure.</a:t>
            </a:r>
          </a:p>
          <a:p>
            <a:pPr marL="285750" indent="-285750" algn="just">
              <a:lnSpc>
                <a:spcPct val="150000"/>
              </a:lnSpc>
              <a:buClrTx/>
              <a:buFont typeface="Arial" panose="020B0604020202020204" pitchFamily="34" charset="0"/>
              <a:buChar char="•"/>
            </a:pPr>
            <a:r>
              <a:rPr lang="en-US" sz="1400" dirty="0"/>
              <a:t>Cardiac dysrhythmias.</a:t>
            </a:r>
          </a:p>
          <a:p>
            <a:pPr marL="285750" indent="-285750" algn="just">
              <a:lnSpc>
                <a:spcPct val="150000"/>
              </a:lnSpc>
              <a:buClrTx/>
              <a:buFont typeface="Arial" panose="020B0604020202020204" pitchFamily="34" charset="0"/>
              <a:buChar char="•"/>
            </a:pPr>
            <a:r>
              <a:rPr lang="en-US" sz="1400" dirty="0"/>
              <a:t>Endothelial dysfunction.</a:t>
            </a:r>
          </a:p>
          <a:p>
            <a:pPr marL="285750" indent="-285750" algn="just">
              <a:lnSpc>
                <a:spcPct val="150000"/>
              </a:lnSpc>
              <a:buClrTx/>
              <a:buFont typeface="Arial" panose="020B0604020202020204" pitchFamily="34" charset="0"/>
              <a:buChar char="•"/>
            </a:pPr>
            <a:r>
              <a:rPr lang="en-US" sz="1400" dirty="0"/>
              <a:t>Thrombosis.</a:t>
            </a:r>
          </a:p>
          <a:p>
            <a:pPr marL="285750" indent="-285750" algn="just">
              <a:lnSpc>
                <a:spcPct val="150000"/>
              </a:lnSpc>
              <a:buClrTx/>
              <a:buFont typeface="Arial" panose="020B0604020202020204" pitchFamily="34" charset="0"/>
              <a:buChar char="•"/>
            </a:pPr>
            <a:endParaRPr lang="en-US" sz="1400" dirty="0"/>
          </a:p>
        </p:txBody>
      </p:sp>
      <p:pic>
        <p:nvPicPr>
          <p:cNvPr id="7" name="Picture Placeholder 6" descr="A person with his hand on his chest&#10;&#10;Description automatically generated">
            <a:extLst>
              <a:ext uri="{FF2B5EF4-FFF2-40B4-BE49-F238E27FC236}">
                <a16:creationId xmlns:a16="http://schemas.microsoft.com/office/drawing/2014/main" id="{2920ACE5-A78D-858D-01D1-1AEE74C7A569}"/>
              </a:ext>
            </a:extLst>
          </p:cNvPr>
          <p:cNvPicPr>
            <a:picLocks noGrp="1" noChangeAspect="1"/>
          </p:cNvPicPr>
          <p:nvPr>
            <p:ph type="pic" sz="quarter" idx="12"/>
          </p:nvPr>
        </p:nvPicPr>
        <p:blipFill>
          <a:blip r:embed="rId3"/>
          <a:srcRect l="17677" r="17677"/>
          <a:stretch>
            <a:fillRect/>
          </a:stretch>
        </p:blipFill>
        <p:spPr/>
      </p:pic>
    </p:spTree>
    <p:extLst>
      <p:ext uri="{BB962C8B-B14F-4D97-AF65-F5344CB8AC3E}">
        <p14:creationId xmlns:p14="http://schemas.microsoft.com/office/powerpoint/2010/main" val="327314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Nicotine &amp; cardiovascular system</a:t>
            </a:r>
          </a:p>
        </p:txBody>
      </p:sp>
      <p:graphicFrame>
        <p:nvGraphicFramePr>
          <p:cNvPr id="7" name="Table 2">
            <a:extLst>
              <a:ext uri="{FF2B5EF4-FFF2-40B4-BE49-F238E27FC236}">
                <a16:creationId xmlns:a16="http://schemas.microsoft.com/office/drawing/2014/main" id="{2AE15E12-A46F-01BA-69FD-D975D26619A1}"/>
              </a:ext>
            </a:extLst>
          </p:cNvPr>
          <p:cNvGraphicFramePr>
            <a:graphicFrameLocks noGrp="1"/>
          </p:cNvGraphicFramePr>
          <p:nvPr>
            <p:extLst>
              <p:ext uri="{D42A27DB-BD31-4B8C-83A1-F6EECF244321}">
                <p14:modId xmlns:p14="http://schemas.microsoft.com/office/powerpoint/2010/main" val="1107108331"/>
              </p:ext>
            </p:extLst>
          </p:nvPr>
        </p:nvGraphicFramePr>
        <p:xfrm>
          <a:off x="612000" y="1572963"/>
          <a:ext cx="7920000" cy="1997574"/>
        </p:xfrm>
        <a:graphic>
          <a:graphicData uri="http://schemas.openxmlformats.org/drawingml/2006/table">
            <a:tbl>
              <a:tblPr firstRow="1" firstCol="1" bandRow="1">
                <a:tableStyleId>{9D7B26C5-4107-4FEC-AEDC-1716B250A1EF}</a:tableStyleId>
              </a:tblPr>
              <a:tblGrid>
                <a:gridCol w="2880000">
                  <a:extLst>
                    <a:ext uri="{9D8B030D-6E8A-4147-A177-3AD203B41FA5}">
                      <a16:colId xmlns:a16="http://schemas.microsoft.com/office/drawing/2014/main" val="1349430226"/>
                    </a:ext>
                  </a:extLst>
                </a:gridCol>
                <a:gridCol w="2520000">
                  <a:extLst>
                    <a:ext uri="{9D8B030D-6E8A-4147-A177-3AD203B41FA5}">
                      <a16:colId xmlns:a16="http://schemas.microsoft.com/office/drawing/2014/main" val="75593853"/>
                    </a:ext>
                  </a:extLst>
                </a:gridCol>
                <a:gridCol w="2520000">
                  <a:extLst>
                    <a:ext uri="{9D8B030D-6E8A-4147-A177-3AD203B41FA5}">
                      <a16:colId xmlns:a16="http://schemas.microsoft.com/office/drawing/2014/main" val="2122966122"/>
                    </a:ext>
                  </a:extLst>
                </a:gridCol>
              </a:tblGrid>
              <a:tr h="351654">
                <a:tc>
                  <a:txBody>
                    <a:bodyPr/>
                    <a:lstStyle/>
                    <a:p>
                      <a:pPr algn="ctr"/>
                      <a:r>
                        <a:rPr lang="en-GB" sz="1200" b="1">
                          <a:solidFill>
                            <a:schemeClr val="bg1"/>
                          </a:solidFill>
                          <a:effectLst/>
                          <a:latin typeface="Source Sans Pro" panose="020B0503030403020204" pitchFamily="34" charset="0"/>
                          <a:ea typeface="Source Sans Pro" panose="020B0503030403020204" pitchFamily="34" charset="0"/>
                        </a:rPr>
                        <a:t>PARAMETERS</a:t>
                      </a:r>
                      <a:endParaRPr lang="en-CH" sz="1200" b="1">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solidFill>
                      <a:srgbClr val="C00000"/>
                    </a:solidFill>
                  </a:tcPr>
                </a:tc>
                <a:tc>
                  <a:txBody>
                    <a:bodyPr/>
                    <a:lstStyle/>
                    <a:p>
                      <a:pPr algn="ctr"/>
                      <a:r>
                        <a:rPr lang="en-GB" sz="1200" b="1">
                          <a:solidFill>
                            <a:schemeClr val="bg1"/>
                          </a:solidFill>
                          <a:effectLst/>
                          <a:latin typeface="Source Sans Pro" panose="020B0503030403020204" pitchFamily="34" charset="0"/>
                          <a:ea typeface="Source Sans Pro" panose="020B0503030403020204" pitchFamily="34" charset="0"/>
                        </a:rPr>
                        <a:t>EFFECTS OF NICOTINE</a:t>
                      </a:r>
                      <a:endParaRPr lang="en-CH" sz="1200" b="1">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solidFill>
                      <a:srgbClr val="C00000"/>
                    </a:solidFill>
                  </a:tcPr>
                </a:tc>
                <a:tc>
                  <a:txBody>
                    <a:bodyPr/>
                    <a:lstStyle/>
                    <a:p>
                      <a:pPr algn="ctr"/>
                      <a:r>
                        <a:rPr lang="en-GB" sz="1200" b="1">
                          <a:solidFill>
                            <a:schemeClr val="bg1"/>
                          </a:solidFill>
                          <a:effectLst/>
                          <a:latin typeface="Source Sans Pro" panose="020B0503030403020204" pitchFamily="34" charset="0"/>
                          <a:ea typeface="Source Sans Pro" panose="020B0503030403020204" pitchFamily="34" charset="0"/>
                        </a:rPr>
                        <a:t>POTENTIAL COMPLICATIONS</a:t>
                      </a:r>
                      <a:endParaRPr lang="en-CH" sz="1200" b="1">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solidFill>
                      <a:srgbClr val="C00000"/>
                    </a:solidFill>
                  </a:tcPr>
                </a:tc>
                <a:extLst>
                  <a:ext uri="{0D108BD9-81ED-4DB2-BD59-A6C34878D82A}">
                    <a16:rowId xmlns:a16="http://schemas.microsoft.com/office/drawing/2014/main" val="85824332"/>
                  </a:ext>
                </a:extLst>
              </a:tr>
              <a:tr h="0">
                <a:tc>
                  <a:txBody>
                    <a:bodyPr/>
                    <a:lstStyle/>
                    <a:p>
                      <a:pPr algn="ctr"/>
                      <a:r>
                        <a:rPr lang="en-GB" sz="1200">
                          <a:effectLst/>
                          <a:latin typeface="Source Sans Pro" panose="020B0503030403020204" pitchFamily="34" charset="0"/>
                          <a:ea typeface="Source Sans Pro" panose="020B0503030403020204" pitchFamily="34" charset="0"/>
                        </a:rPr>
                        <a:t>Heart Rate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Acute Tachycardia</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9316827"/>
                  </a:ext>
                </a:extLst>
              </a:tr>
              <a:tr h="0">
                <a:tc>
                  <a:txBody>
                    <a:bodyPr/>
                    <a:lstStyle/>
                    <a:p>
                      <a:pPr algn="ctr"/>
                      <a:r>
                        <a:rPr lang="en-GB" sz="1200">
                          <a:effectLst/>
                          <a:latin typeface="Source Sans Pro" panose="020B0503030403020204" pitchFamily="34" charset="0"/>
                          <a:ea typeface="Source Sans Pro" panose="020B0503030403020204" pitchFamily="34" charset="0"/>
                        </a:rPr>
                        <a:t>Blood Pressure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Acute Hypertension</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41821184"/>
                  </a:ext>
                </a:extLst>
              </a:tr>
              <a:tr h="0">
                <a:tc>
                  <a:txBody>
                    <a:bodyPr/>
                    <a:lstStyle/>
                    <a:p>
                      <a:pPr algn="ctr"/>
                      <a:r>
                        <a:rPr lang="en-GB" sz="1200">
                          <a:effectLst/>
                          <a:latin typeface="Source Sans Pro" panose="020B0503030403020204" pitchFamily="34" charset="0"/>
                          <a:ea typeface="Source Sans Pro" panose="020B0503030403020204" pitchFamily="34" charset="0"/>
                        </a:rPr>
                        <a:t>Coronary Vasodilator Reserve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Decrease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Myocardial Ischemia</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142407"/>
                  </a:ext>
                </a:extLst>
              </a:tr>
              <a:tr h="0">
                <a:tc>
                  <a:txBody>
                    <a:bodyPr/>
                    <a:lstStyle/>
                    <a:p>
                      <a:pPr algn="ctr"/>
                      <a:r>
                        <a:rPr lang="en-GB" sz="1200" dirty="0">
                          <a:effectLst/>
                          <a:latin typeface="Source Sans Pro" panose="020B0503030403020204" pitchFamily="34" charset="0"/>
                          <a:ea typeface="Source Sans Pro" panose="020B0503030403020204" pitchFamily="34" charset="0"/>
                        </a:rPr>
                        <a:t>Actions on Blood Vessels</a:t>
                      </a:r>
                      <a:endParaRPr lang="en-CH" sz="1200" dirty="0">
                        <a:effectLst/>
                        <a:latin typeface="Source Sans Pro" panose="020B0503030403020204" pitchFamily="34" charset="0"/>
                        <a:ea typeface="Source Sans Pro" panose="020B0503030403020204" pitchFamily="34" charset="0"/>
                      </a:endParaRPr>
                    </a:p>
                  </a:txBody>
                  <a:tcPr marL="68580" marR="68580" marT="0" marB="0" anchor="ctr"/>
                </a:tc>
                <a:tc>
                  <a:txBody>
                    <a:bodyPr/>
                    <a:lstStyle/>
                    <a:p>
                      <a:pPr algn="ctr"/>
                      <a:r>
                        <a:rPr lang="fr-CH" sz="1200" dirty="0">
                          <a:effectLst/>
                          <a:latin typeface="Source Sans Pro" panose="020B0503030403020204" pitchFamily="34" charset="0"/>
                          <a:ea typeface="Source Sans Pro" panose="020B0503030403020204" pitchFamily="34" charset="0"/>
                        </a:rPr>
                        <a:t>Multiple</a:t>
                      </a:r>
                      <a:endParaRPr lang="en-CH" sz="12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Hypertension</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72005486"/>
                  </a:ext>
                </a:extLst>
              </a:tr>
              <a:tr h="0">
                <a:tc>
                  <a:txBody>
                    <a:bodyPr/>
                    <a:lstStyle/>
                    <a:p>
                      <a:pPr algn="ctr"/>
                      <a:r>
                        <a:rPr lang="en-GB" sz="1200" dirty="0">
                          <a:effectLst/>
                          <a:latin typeface="Source Sans Pro" panose="020B0503030403020204" pitchFamily="34" charset="0"/>
                          <a:ea typeface="Source Sans Pro" panose="020B0503030403020204" pitchFamily="34" charset="0"/>
                        </a:rPr>
                        <a:t>Blood Viscosity</a:t>
                      </a:r>
                      <a:endParaRPr lang="en-CH" sz="12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Thrombosis</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3217588"/>
                  </a:ext>
                </a:extLst>
              </a:tr>
              <a:tr h="0">
                <a:tc>
                  <a:txBody>
                    <a:bodyPr/>
                    <a:lstStyle/>
                    <a:p>
                      <a:pPr algn="ctr"/>
                      <a:r>
                        <a:rPr lang="en-GB" sz="1200">
                          <a:effectLst/>
                          <a:latin typeface="Source Sans Pro" panose="020B0503030403020204" pitchFamily="34" charset="0"/>
                          <a:ea typeface="Source Sans Pro" panose="020B0503030403020204" pitchFamily="34" charset="0"/>
                        </a:rPr>
                        <a:t>Platelet Aggregation</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Thrombosis</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1888661"/>
                  </a:ext>
                </a:extLst>
              </a:tr>
              <a:tr h="0">
                <a:tc>
                  <a:txBody>
                    <a:bodyPr/>
                    <a:lstStyle/>
                    <a:p>
                      <a:pPr algn="ctr"/>
                      <a:r>
                        <a:rPr lang="en-GB" sz="1200">
                          <a:effectLst/>
                          <a:latin typeface="Source Sans Pro" panose="020B0503030403020204" pitchFamily="34" charset="0"/>
                          <a:ea typeface="Source Sans Pro" panose="020B0503030403020204" pitchFamily="34" charset="0"/>
                        </a:rPr>
                        <a:t>Production and Release of Nitric Oxide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Decrease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Endothelial Dysfunction</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2017119"/>
                  </a:ext>
                </a:extLst>
              </a:tr>
              <a:tr h="0">
                <a:tc>
                  <a:txBody>
                    <a:bodyPr/>
                    <a:lstStyle/>
                    <a:p>
                      <a:pPr algn="ctr"/>
                      <a:r>
                        <a:rPr lang="en-GB" sz="1200">
                          <a:effectLst/>
                          <a:latin typeface="Source Sans Pro" panose="020B0503030403020204" pitchFamily="34" charset="0"/>
                          <a:ea typeface="Source Sans Pro" panose="020B0503030403020204" pitchFamily="34" charset="0"/>
                        </a:rPr>
                        <a:t>Total and LDL-Cholesterol Levels</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Accelerated Atherosclerosis</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450998"/>
                  </a:ext>
                </a:extLst>
              </a:tr>
              <a:tr h="108000">
                <a:tc>
                  <a:txBody>
                    <a:bodyPr/>
                    <a:lstStyle/>
                    <a:p>
                      <a:pPr algn="ctr"/>
                      <a:r>
                        <a:rPr lang="en-GB" sz="1200">
                          <a:effectLst/>
                          <a:latin typeface="Source Sans Pro" panose="020B0503030403020204" pitchFamily="34" charset="0"/>
                          <a:ea typeface="Source Sans Pro" panose="020B0503030403020204" pitchFamily="34" charset="0"/>
                        </a:rPr>
                        <a:t>Insulin Resistance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a:effectLst/>
                          <a:latin typeface="Source Sans Pro" panose="020B0503030403020204" pitchFamily="34" charset="0"/>
                          <a:ea typeface="Source Sans Pro" panose="020B0503030403020204" pitchFamily="34" charset="0"/>
                        </a:rPr>
                        <a:t>Increase</a:t>
                      </a:r>
                      <a:endParaRPr lang="en-CH" sz="120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tc>
                  <a:txBody>
                    <a:bodyPr/>
                    <a:lstStyle/>
                    <a:p>
                      <a:pPr algn="ctr"/>
                      <a:r>
                        <a:rPr lang="en-GB" sz="1200" dirty="0">
                          <a:effectLst/>
                          <a:latin typeface="Source Sans Pro" panose="020B0503030403020204" pitchFamily="34" charset="0"/>
                          <a:ea typeface="Source Sans Pro" panose="020B0503030403020204" pitchFamily="34" charset="0"/>
                        </a:rPr>
                        <a:t>Macrovascular Complications</a:t>
                      </a:r>
                      <a:endParaRPr lang="en-CH" sz="12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48117512"/>
                  </a:ext>
                </a:extLst>
              </a:tr>
            </a:tbl>
          </a:graphicData>
        </a:graphic>
      </p:graphicFrame>
    </p:spTree>
    <p:extLst>
      <p:ext uri="{BB962C8B-B14F-4D97-AF65-F5344CB8AC3E}">
        <p14:creationId xmlns:p14="http://schemas.microsoft.com/office/powerpoint/2010/main" val="256743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650E19-82E4-DFAA-3D61-60B8F83A58C8}"/>
              </a:ext>
            </a:extLst>
          </p:cNvPr>
          <p:cNvSpPr>
            <a:spLocks noGrp="1"/>
          </p:cNvSpPr>
          <p:nvPr>
            <p:ph type="body" sz="quarter" idx="10"/>
          </p:nvPr>
        </p:nvSpPr>
        <p:spPr/>
        <p:txBody>
          <a:bodyPr/>
          <a:lstStyle/>
          <a:p>
            <a:r>
              <a:rPr lang="en-US" dirty="0"/>
              <a:t>Newer tobacco and nicotine products</a:t>
            </a:r>
          </a:p>
        </p:txBody>
      </p:sp>
      <p:sp>
        <p:nvSpPr>
          <p:cNvPr id="13" name="Espace réservé du texte 2">
            <a:extLst>
              <a:ext uri="{FF2B5EF4-FFF2-40B4-BE49-F238E27FC236}">
                <a16:creationId xmlns:a16="http://schemas.microsoft.com/office/drawing/2014/main" id="{F1BBA8F1-8B3E-A01F-A3E6-F917129E632B}"/>
              </a:ext>
            </a:extLst>
          </p:cNvPr>
          <p:cNvSpPr txBox="1">
            <a:spLocks/>
          </p:cNvSpPr>
          <p:nvPr/>
        </p:nvSpPr>
        <p:spPr>
          <a:xfrm>
            <a:off x="238990" y="677850"/>
            <a:ext cx="4257675" cy="4465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685800" rtl="0" eaLnBrk="1" latinLnBrk="0" hangingPunct="1">
              <a:lnSpc>
                <a:spcPct val="100000"/>
              </a:lnSpc>
              <a:spcBef>
                <a:spcPts val="0"/>
              </a:spcBef>
              <a:spcAft>
                <a:spcPts val="900"/>
              </a:spcAft>
              <a:buClr>
                <a:schemeClr val="dk2"/>
              </a:buClr>
              <a:buSzPts val="1800"/>
              <a:buFontTx/>
              <a:buNone/>
              <a:defRPr lang="en-GB" sz="2200" b="0" i="0" u="none" strike="noStrike" kern="1200" cap="none" dirty="0" smtClean="0">
                <a:solidFill>
                  <a:schemeClr val="tx1"/>
                </a:solidFill>
                <a:latin typeface="Source Sans Pro" panose="020B0503030403020204" pitchFamily="34" charset="0"/>
                <a:ea typeface="Source Sans Pro" panose="020B0503030403020204" pitchFamily="34" charset="0"/>
                <a:cs typeface="+mn-cs"/>
                <a:sym typeface="Montserrat"/>
              </a:defRPr>
            </a:lvl1pPr>
            <a:lvl2pPr marL="0" marR="0" lvl="1"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2pPr>
            <a:lvl3pPr marL="0" marR="0" lvl="2"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3pPr>
            <a:lvl4pPr marL="0" marR="0" lvl="3" indent="0" algn="l" defTabSz="685800" rtl="0" eaLnBrk="1" latinLnBrk="0" hangingPunct="1">
              <a:lnSpc>
                <a:spcPct val="100000"/>
              </a:lnSpc>
              <a:spcBef>
                <a:spcPts val="1600"/>
              </a:spcBef>
              <a:spcAft>
                <a:spcPts val="900"/>
              </a:spcAft>
              <a:buClr>
                <a:schemeClr val="dk2"/>
              </a:buClr>
              <a:buSzPts val="1400"/>
              <a:buFontTx/>
              <a:buNone/>
              <a:defRPr lang="en-GB" sz="2700" b="1" i="0" u="none" strike="noStrike" kern="1200" cap="none" dirty="0" smtClean="0">
                <a:solidFill>
                  <a:schemeClr val="bg1"/>
                </a:solidFill>
                <a:latin typeface="Brandon Text Bold" panose="020B0303020203060203" pitchFamily="34" charset="77"/>
                <a:ea typeface="+mn-ea"/>
                <a:cs typeface="+mn-cs"/>
                <a:sym typeface="Montserrat"/>
              </a:defRPr>
            </a:lvl4pPr>
            <a:lvl5pPr marL="0" marR="0" lvl="4" indent="0" algn="l" defTabSz="685800" rtl="0" eaLnBrk="1" latinLnBrk="0" hangingPunct="1">
              <a:lnSpc>
                <a:spcPct val="100000"/>
              </a:lnSpc>
              <a:spcBef>
                <a:spcPts val="1600"/>
              </a:spcBef>
              <a:spcAft>
                <a:spcPts val="900"/>
              </a:spcAft>
              <a:buClr>
                <a:schemeClr val="dk2"/>
              </a:buClr>
              <a:buSzPts val="1400"/>
              <a:buFontTx/>
              <a:buNone/>
              <a:defRPr lang="en-US" sz="2700" b="1" i="0" u="none" strike="noStrike" kern="1200" cap="none" dirty="0">
                <a:solidFill>
                  <a:schemeClr val="bg1"/>
                </a:solidFill>
                <a:latin typeface="Brandon Text Bold" panose="020B0303020203060203" pitchFamily="34" charset="77"/>
                <a:ea typeface="+mn-ea"/>
                <a:cs typeface="+mn-cs"/>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lnSpc>
                <a:spcPct val="150000"/>
              </a:lnSpc>
              <a:buClrTx/>
            </a:pPr>
            <a:r>
              <a:rPr lang="en-US" sz="1400" b="1" dirty="0"/>
              <a:t>Electronic Nicotine Delivery Systems &amp; Heated Tobacco Products</a:t>
            </a:r>
          </a:p>
          <a:p>
            <a:pPr marL="285750" indent="-285750" algn="just">
              <a:lnSpc>
                <a:spcPct val="150000"/>
              </a:lnSpc>
              <a:buClrTx/>
              <a:buFont typeface="Arial" panose="020B0604020202020204" pitchFamily="34" charset="0"/>
              <a:buChar char="•"/>
            </a:pPr>
            <a:r>
              <a:rPr lang="en-US" sz="1400" dirty="0"/>
              <a:t>Associated with </a:t>
            </a:r>
            <a:r>
              <a:rPr lang="en-US" sz="1400" b="1" dirty="0">
                <a:solidFill>
                  <a:srgbClr val="D61B26"/>
                </a:solidFill>
              </a:rPr>
              <a:t>increased risks </a:t>
            </a:r>
            <a:r>
              <a:rPr lang="en-US" sz="1400" dirty="0"/>
              <a:t>of cardiovascular and other health harms.</a:t>
            </a:r>
          </a:p>
          <a:p>
            <a:pPr marL="285750" indent="-285750" algn="just">
              <a:lnSpc>
                <a:spcPct val="150000"/>
              </a:lnSpc>
              <a:buClrTx/>
              <a:buFont typeface="Arial" panose="020B0604020202020204" pitchFamily="34" charset="0"/>
              <a:buChar char="•"/>
            </a:pPr>
            <a:r>
              <a:rPr lang="en-US" sz="1400" dirty="0"/>
              <a:t>Expose individuals to a range of toxicants typically found in </a:t>
            </a:r>
            <a:r>
              <a:rPr lang="en-US" sz="1400" b="1" dirty="0">
                <a:solidFill>
                  <a:srgbClr val="D61B26"/>
                </a:solidFill>
              </a:rPr>
              <a:t>traditional cigarette smoke</a:t>
            </a:r>
            <a:r>
              <a:rPr lang="en-US" sz="1400" dirty="0"/>
              <a:t>.</a:t>
            </a:r>
          </a:p>
          <a:p>
            <a:pPr marL="285750" indent="-285750" algn="just">
              <a:lnSpc>
                <a:spcPct val="150000"/>
              </a:lnSpc>
              <a:buClrTx/>
              <a:buFont typeface="Arial" panose="020B0604020202020204" pitchFamily="34" charset="0"/>
              <a:buChar char="•"/>
            </a:pPr>
            <a:r>
              <a:rPr lang="en-US" sz="1400" dirty="0"/>
              <a:t>Expose individuals to a range of additional harmful substances </a:t>
            </a:r>
            <a:r>
              <a:rPr lang="en-US" sz="1400" b="1" dirty="0">
                <a:solidFill>
                  <a:srgbClr val="D61B26"/>
                </a:solidFill>
              </a:rPr>
              <a:t>unique to newer products</a:t>
            </a:r>
            <a:r>
              <a:rPr lang="en-US" sz="1400" dirty="0"/>
              <a:t>.</a:t>
            </a:r>
          </a:p>
          <a:p>
            <a:pPr marL="285750" indent="-285750" algn="just">
              <a:lnSpc>
                <a:spcPct val="150000"/>
              </a:lnSpc>
              <a:buClrTx/>
              <a:buFont typeface="Arial" panose="020B0604020202020204" pitchFamily="34" charset="0"/>
              <a:buChar char="•"/>
            </a:pPr>
            <a:r>
              <a:rPr lang="en-US" sz="1400" dirty="0"/>
              <a:t>Modern e-cigarettes can deliver nicotine levels that are </a:t>
            </a:r>
            <a:r>
              <a:rPr lang="en-US" sz="1400" b="1" dirty="0">
                <a:solidFill>
                  <a:srgbClr val="D61B26"/>
                </a:solidFill>
              </a:rPr>
              <a:t>comparable to</a:t>
            </a:r>
            <a:r>
              <a:rPr lang="en-US" sz="1400" dirty="0"/>
              <a:t>, or </a:t>
            </a:r>
            <a:r>
              <a:rPr lang="en-US" sz="1400" b="1" dirty="0">
                <a:solidFill>
                  <a:srgbClr val="D61B26"/>
                </a:solidFill>
              </a:rPr>
              <a:t>higher than</a:t>
            </a:r>
            <a:r>
              <a:rPr lang="en-US" sz="1400" dirty="0"/>
              <a:t>, traditional cigarettes.</a:t>
            </a:r>
          </a:p>
        </p:txBody>
      </p:sp>
      <p:pic>
        <p:nvPicPr>
          <p:cNvPr id="14" name="Espace réservé pour une image  7" descr="Une image contenant texte, capture d’écran, dessin humoristique, chaussures&#10;&#10;Description générée automatiquement">
            <a:extLst>
              <a:ext uri="{FF2B5EF4-FFF2-40B4-BE49-F238E27FC236}">
                <a16:creationId xmlns:a16="http://schemas.microsoft.com/office/drawing/2014/main" id="{4B33D579-F123-E867-5A7C-FA8F081947E4}"/>
              </a:ext>
            </a:extLst>
          </p:cNvPr>
          <p:cNvPicPr>
            <a:picLocks noGrp="1" noChangeAspect="1"/>
          </p:cNvPicPr>
          <p:nvPr>
            <p:ph type="pic" sz="quarter" idx="12"/>
          </p:nvPr>
        </p:nvPicPr>
        <p:blipFill>
          <a:blip r:embed="rId3"/>
          <a:srcRect l="1572" r="1572"/>
          <a:stretch>
            <a:fillRect/>
          </a:stretch>
        </p:blipFill>
        <p:spPr>
          <a:xfrm>
            <a:off x="4693470" y="548901"/>
            <a:ext cx="4450530" cy="4594599"/>
          </a:xfrm>
        </p:spPr>
      </p:pic>
    </p:spTree>
    <p:extLst>
      <p:ext uri="{BB962C8B-B14F-4D97-AF65-F5344CB8AC3E}">
        <p14:creationId xmlns:p14="http://schemas.microsoft.com/office/powerpoint/2010/main" val="1652664978"/>
      </p:ext>
    </p:extLst>
  </p:cSld>
  <p:clrMapOvr>
    <a:masterClrMapping/>
  </p:clrMapOvr>
</p:sld>
</file>

<file path=ppt/theme/theme1.xml><?xml version="1.0" encoding="utf-8"?>
<a:theme xmlns:a="http://schemas.openxmlformats.org/drawingml/2006/main"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Custom 1">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178BE82DEDC14A92B0701B26B279D4" ma:contentTypeVersion="20" ma:contentTypeDescription="Crée un document." ma:contentTypeScope="" ma:versionID="a08703f94541b2907df9fe0b650e4584">
  <xsd:schema xmlns:xsd="http://www.w3.org/2001/XMLSchema" xmlns:xs="http://www.w3.org/2001/XMLSchema" xmlns:p="http://schemas.microsoft.com/office/2006/metadata/properties" xmlns:ns1="http://schemas.microsoft.com/sharepoint/v3" xmlns:ns2="5427382d-3cab-487d-a0e6-e43e33eab89a" xmlns:ns3="6c9bbf08-dcc7-451a-b7f9-e42fdbcd832b" targetNamespace="http://schemas.microsoft.com/office/2006/metadata/properties" ma:root="true" ma:fieldsID="a39d5d10334c2db22b69ef4ecba8233c" ns1:_="" ns2:_="" ns3:_="">
    <xsd:import namespace="http://schemas.microsoft.com/sharepoint/v3"/>
    <xsd:import namespace="5427382d-3cab-487d-a0e6-e43e33eab89a"/>
    <xsd:import namespace="6c9bbf08-dcc7-451a-b7f9-e42fdbcd832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ModernAudienceTargetUserField" minOccurs="0"/>
                <xsd:element ref="ns2:_ModernAudienceAadObjectI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internalName="PublishingStartDate">
      <xsd:simpleType>
        <xsd:restriction base="dms:Unknown"/>
      </xsd:simpleType>
    </xsd:element>
    <xsd:element name="PublishingExpirationDate" ma:index="9" nillable="true" ma:displayName="Date de fin de planification" ma:description="La colonne de site Date de fin de planification est créée par la fonctionnalité de publication. Elle permet de spécifier les date et heure auxquelles cette page n'apparaîtra plus aux visiteurs du si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27382d-3cab-487d-a0e6-e43e33eab8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ed26e1da-dea1-4a9a-966f-5157f6692184" ma:termSetId="09814cd3-568e-fe90-9814-8d621ff8fb84" ma:anchorId="fba54fb3-c3e1-fe81-a776-ca4b69148c4d" ma:open="true" ma:isKeyword="false">
      <xsd:complexType>
        <xsd:sequence>
          <xsd:element ref="pc:Terms" minOccurs="0" maxOccurs="1"/>
        </xsd:sequence>
      </xsd:complexType>
    </xsd:element>
    <xsd:element name="_ModernAudienceTargetUserField" ma:index="26"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7" nillable="true" ma:displayName="AudienceIds" ma:list="{20fde041-f612-44ec-9f06-d8d435123c56}" ma:internalName="_ModernAudienceAadObjectIds" ma:readOnly="true" ma:showField="_AadObjectIdForUser" ma:web="6c9bbf08-dcc7-451a-b7f9-e42fdbcd832b">
      <xsd:complexType>
        <xsd:complexContent>
          <xsd:extension base="dms:MultiChoiceLookup">
            <xsd:sequence>
              <xsd:element name="Value" type="dms:Lookup" maxOccurs="unbounded" minOccurs="0" nillable="true"/>
            </xsd:sequence>
          </xsd:extension>
        </xsd:complexContent>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9bbf08-dcc7-451a-b7f9-e42fdbcd832b"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5" nillable="true" ma:displayName="Taxonomy Catch All Column" ma:hidden="true" ma:list="{ed7f52a3-82b1-41c1-a50b-935e522ff68d}" ma:internalName="TaxCatchAll" ma:showField="CatchAllData" ma:web="6c9bbf08-dcc7-451a-b7f9-e42fdbcd8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27382d-3cab-487d-a0e6-e43e33eab89a">
      <Terms xmlns="http://schemas.microsoft.com/office/infopath/2007/PartnerControls"/>
    </lcf76f155ced4ddcb4097134ff3c332f>
    <TaxCatchAll xmlns="6c9bbf08-dcc7-451a-b7f9-e42fdbcd832b" xsi:nil="true"/>
    <PublishingExpirationDate xmlns="http://schemas.microsoft.com/sharepoint/v3" xsi:nil="true"/>
    <PublishingStartDate xmlns="http://schemas.microsoft.com/sharepoint/v3" xsi:nil="true"/>
    <_ModernAudienceTargetUserField xmlns="5427382d-3cab-487d-a0e6-e43e33eab89a">
      <UserInfo>
        <DisplayName/>
        <AccountId xsi:nil="true"/>
        <AccountType/>
      </UserInfo>
    </_ModernAudienceTargetUserField>
  </documentManagement>
</p:properties>
</file>

<file path=customXml/itemProps1.xml><?xml version="1.0" encoding="utf-8"?>
<ds:datastoreItem xmlns:ds="http://schemas.openxmlformats.org/officeDocument/2006/customXml" ds:itemID="{C49806EC-0FAD-4409-B1E6-DD092B9D7B87}">
  <ds:schemaRefs>
    <ds:schemaRef ds:uri="http://schemas.microsoft.com/sharepoint/v3/contenttype/forms"/>
  </ds:schemaRefs>
</ds:datastoreItem>
</file>

<file path=customXml/itemProps2.xml><?xml version="1.0" encoding="utf-8"?>
<ds:datastoreItem xmlns:ds="http://schemas.openxmlformats.org/officeDocument/2006/customXml" ds:itemID="{153530A9-D7E0-458F-9CD8-C11114C03580}"/>
</file>

<file path=customXml/itemProps3.xml><?xml version="1.0" encoding="utf-8"?>
<ds:datastoreItem xmlns:ds="http://schemas.openxmlformats.org/officeDocument/2006/customXml" ds:itemID="{260B44BE-78DD-413E-B115-E5CD3FDAD3E9}">
  <ds:schemaRefs>
    <ds:schemaRef ds:uri="5427382d-3cab-487d-a0e6-e43e33eab89a"/>
    <ds:schemaRef ds:uri="http://schemas.microsoft.com/office/infopath/2007/PartnerControls"/>
    <ds:schemaRef ds:uri="http://purl.org/dc/terms/"/>
    <ds:schemaRef ds:uri="http://schemas.microsoft.com/office/2006/documentManagement/types"/>
    <ds:schemaRef ds:uri="6c9bbf08-dcc7-451a-b7f9-e42fdbcd832b"/>
    <ds:schemaRef ds:uri="http://schemas.microsoft.com/sharepoint/v3"/>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1297</TotalTime>
  <Words>946</Words>
  <Application>Microsoft Office PowerPoint</Application>
  <PresentationFormat>On-screen Show (16:9)</PresentationFormat>
  <Paragraphs>127</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Brandon Text Bold</vt:lpstr>
      <vt:lpstr>Montserrat</vt:lpstr>
      <vt:lpstr>Source Sans Pro</vt:lpstr>
      <vt:lpstr>Management Consulting Toolkit by Slidesgo</vt:lpstr>
      <vt:lpstr>NICOTINE AND CARDIOVASCULAR HEALTH: WHEN POISON IS ADDICTIVE  A WORLD HEART FEDERATION POLICY 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WHF Physical Activity Policy Brief </dc:title>
  <cp:lastModifiedBy>Yunshu Wang</cp:lastModifiedBy>
  <cp:revision>1</cp:revision>
  <dcterms:modified xsi:type="dcterms:W3CDTF">2023-12-19T10:55:36Z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0x0101000E178BE82DEDC14A92B0701B26B279D4</vt:lpwstr>
  </property>
  <property fmtid="{D5CDD505-2E9C-101B-9397-08002B2CF9AE}" pid="3" name="MediaServiceImageTags">
    <vt:lpwstr/>
  </property>
</Properties>
</file>